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351" r:id="rId3"/>
    <p:sldId id="366" r:id="rId4"/>
    <p:sldId id="352" r:id="rId5"/>
    <p:sldId id="364" r:id="rId6"/>
    <p:sldId id="360" r:id="rId7"/>
    <p:sldId id="363" r:id="rId8"/>
    <p:sldId id="361" r:id="rId9"/>
    <p:sldId id="362" r:id="rId10"/>
    <p:sldId id="353" r:id="rId11"/>
    <p:sldId id="365" r:id="rId12"/>
    <p:sldId id="355" r:id="rId13"/>
    <p:sldId id="358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6A40"/>
    <a:srgbClr val="B99531"/>
    <a:srgbClr val="A50021"/>
    <a:srgbClr val="FFCC00"/>
    <a:srgbClr val="FF9900"/>
    <a:srgbClr val="CC00CC"/>
    <a:srgbClr val="9999FF"/>
    <a:srgbClr val="CCCC00"/>
    <a:srgbClr val="66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88E27-96EE-4CD4-B7E4-0BD276C93A84}" v="3" dt="2024-06-17T09:35:35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69188" autoAdjust="0"/>
  </p:normalViewPr>
  <p:slideViewPr>
    <p:cSldViewPr snapToGrid="0">
      <p:cViewPr varScale="1">
        <p:scale>
          <a:sx n="44" d="100"/>
          <a:sy n="44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ad Ben Meir" userId="e35bc0a7-af93-4e25-901e-efc0cc53d907" providerId="ADAL" clId="{B0825CD9-2C88-4AD2-8D6B-1F60DBC8BB07}"/>
    <pc:docChg chg="undo custSel addSld delSld modSld sldOrd">
      <pc:chgData name="Amiad Ben Meir" userId="e35bc0a7-af93-4e25-901e-efc0cc53d907" providerId="ADAL" clId="{B0825CD9-2C88-4AD2-8D6B-1F60DBC8BB07}" dt="2024-06-15T09:45:04.224" v="5142" actId="20577"/>
      <pc:docMkLst>
        <pc:docMk/>
      </pc:docMkLst>
      <pc:sldChg chg="modSp mod">
        <pc:chgData name="Amiad Ben Meir" userId="e35bc0a7-af93-4e25-901e-efc0cc53d907" providerId="ADAL" clId="{B0825CD9-2C88-4AD2-8D6B-1F60DBC8BB07}" dt="2024-06-15T09:05:26.739" v="3706" actId="6549"/>
        <pc:sldMkLst>
          <pc:docMk/>
          <pc:sldMk cId="3101780726" sldId="351"/>
        </pc:sldMkLst>
        <pc:spChg chg="mod">
          <ac:chgData name="Amiad Ben Meir" userId="e35bc0a7-af93-4e25-901e-efc0cc53d907" providerId="ADAL" clId="{B0825CD9-2C88-4AD2-8D6B-1F60DBC8BB07}" dt="2024-06-15T09:05:26.739" v="3706" actId="6549"/>
          <ac:spMkLst>
            <pc:docMk/>
            <pc:sldMk cId="3101780726" sldId="351"/>
            <ac:spMk id="3" creationId="{45971AE2-EDEF-4F63-902F-61BDE4B17429}"/>
          </ac:spMkLst>
        </pc:spChg>
      </pc:sldChg>
      <pc:sldChg chg="modSp mod modNotesTx">
        <pc:chgData name="Amiad Ben Meir" userId="e35bc0a7-af93-4e25-901e-efc0cc53d907" providerId="ADAL" clId="{B0825CD9-2C88-4AD2-8D6B-1F60DBC8BB07}" dt="2024-06-15T09:06:00.881" v="3710" actId="20577"/>
        <pc:sldMkLst>
          <pc:docMk/>
          <pc:sldMk cId="1381087069" sldId="352"/>
        </pc:sldMkLst>
        <pc:spChg chg="mod">
          <ac:chgData name="Amiad Ben Meir" userId="e35bc0a7-af93-4e25-901e-efc0cc53d907" providerId="ADAL" clId="{B0825CD9-2C88-4AD2-8D6B-1F60DBC8BB07}" dt="2024-06-15T09:06:00.881" v="3710" actId="20577"/>
          <ac:spMkLst>
            <pc:docMk/>
            <pc:sldMk cId="1381087069" sldId="352"/>
            <ac:spMk id="3" creationId="{45971AE2-EDEF-4F63-902F-61BDE4B17429}"/>
          </ac:spMkLst>
        </pc:spChg>
      </pc:sldChg>
      <pc:sldChg chg="addSp delSp modSp mod">
        <pc:chgData name="Amiad Ben Meir" userId="e35bc0a7-af93-4e25-901e-efc0cc53d907" providerId="ADAL" clId="{B0825CD9-2C88-4AD2-8D6B-1F60DBC8BB07}" dt="2024-06-15T09:45:04.224" v="5142" actId="20577"/>
        <pc:sldMkLst>
          <pc:docMk/>
          <pc:sldMk cId="136606271" sldId="353"/>
        </pc:sldMkLst>
        <pc:spChg chg="mod">
          <ac:chgData name="Amiad Ben Meir" userId="e35bc0a7-af93-4e25-901e-efc0cc53d907" providerId="ADAL" clId="{B0825CD9-2C88-4AD2-8D6B-1F60DBC8BB07}" dt="2024-06-15T09:45:04.224" v="5142" actId="20577"/>
          <ac:spMkLst>
            <pc:docMk/>
            <pc:sldMk cId="136606271" sldId="353"/>
            <ac:spMk id="3" creationId="{45971AE2-EDEF-4F63-902F-61BDE4B17429}"/>
          </ac:spMkLst>
        </pc:spChg>
        <pc:picChg chg="add del mod">
          <ac:chgData name="Amiad Ben Meir" userId="e35bc0a7-af93-4e25-901e-efc0cc53d907" providerId="ADAL" clId="{B0825CD9-2C88-4AD2-8D6B-1F60DBC8BB07}" dt="2024-06-15T09:44:53.929" v="5137" actId="478"/>
          <ac:picMkLst>
            <pc:docMk/>
            <pc:sldMk cId="136606271" sldId="353"/>
            <ac:picMk id="2" creationId="{08F8A622-299A-AA01-3440-C45F844F2309}"/>
          </ac:picMkLst>
        </pc:picChg>
      </pc:sldChg>
      <pc:sldChg chg="modSp mod">
        <pc:chgData name="Amiad Ben Meir" userId="e35bc0a7-af93-4e25-901e-efc0cc53d907" providerId="ADAL" clId="{B0825CD9-2C88-4AD2-8D6B-1F60DBC8BB07}" dt="2024-06-15T09:34:06.457" v="4438" actId="5793"/>
        <pc:sldMkLst>
          <pc:docMk/>
          <pc:sldMk cId="4208335246" sldId="355"/>
        </pc:sldMkLst>
        <pc:spChg chg="mod">
          <ac:chgData name="Amiad Ben Meir" userId="e35bc0a7-af93-4e25-901e-efc0cc53d907" providerId="ADAL" clId="{B0825CD9-2C88-4AD2-8D6B-1F60DBC8BB07}" dt="2024-06-15T09:34:06.457" v="4438" actId="5793"/>
          <ac:spMkLst>
            <pc:docMk/>
            <pc:sldMk cId="4208335246" sldId="355"/>
            <ac:spMk id="3" creationId="{45971AE2-EDEF-4F63-902F-61BDE4B17429}"/>
          </ac:spMkLst>
        </pc:spChg>
      </pc:sldChg>
      <pc:sldChg chg="del">
        <pc:chgData name="Amiad Ben Meir" userId="e35bc0a7-af93-4e25-901e-efc0cc53d907" providerId="ADAL" clId="{B0825CD9-2C88-4AD2-8D6B-1F60DBC8BB07}" dt="2024-06-14T20:35:56.522" v="651" actId="47"/>
        <pc:sldMkLst>
          <pc:docMk/>
          <pc:sldMk cId="495196052" sldId="356"/>
        </pc:sldMkLst>
      </pc:sldChg>
      <pc:sldChg chg="modSp del mod">
        <pc:chgData name="Amiad Ben Meir" userId="e35bc0a7-af93-4e25-901e-efc0cc53d907" providerId="ADAL" clId="{B0825CD9-2C88-4AD2-8D6B-1F60DBC8BB07}" dt="2024-06-14T20:37:04.992" v="679" actId="47"/>
        <pc:sldMkLst>
          <pc:docMk/>
          <pc:sldMk cId="1246294736" sldId="357"/>
        </pc:sldMkLst>
        <pc:spChg chg="mod">
          <ac:chgData name="Amiad Ben Meir" userId="e35bc0a7-af93-4e25-901e-efc0cc53d907" providerId="ADAL" clId="{B0825CD9-2C88-4AD2-8D6B-1F60DBC8BB07}" dt="2024-06-14T20:33:38.855" v="507" actId="6549"/>
          <ac:spMkLst>
            <pc:docMk/>
            <pc:sldMk cId="1246294736" sldId="357"/>
            <ac:spMk id="3" creationId="{45971AE2-EDEF-4F63-902F-61BDE4B17429}"/>
          </ac:spMkLst>
        </pc:spChg>
      </pc:sldChg>
      <pc:sldChg chg="modSp mod">
        <pc:chgData name="Amiad Ben Meir" userId="e35bc0a7-af93-4e25-901e-efc0cc53d907" providerId="ADAL" clId="{B0825CD9-2C88-4AD2-8D6B-1F60DBC8BB07}" dt="2024-06-14T20:36:52.074" v="678" actId="20577"/>
        <pc:sldMkLst>
          <pc:docMk/>
          <pc:sldMk cId="251309860" sldId="358"/>
        </pc:sldMkLst>
        <pc:spChg chg="mod">
          <ac:chgData name="Amiad Ben Meir" userId="e35bc0a7-af93-4e25-901e-efc0cc53d907" providerId="ADAL" clId="{B0825CD9-2C88-4AD2-8D6B-1F60DBC8BB07}" dt="2024-06-14T20:36:52.074" v="678" actId="20577"/>
          <ac:spMkLst>
            <pc:docMk/>
            <pc:sldMk cId="251309860" sldId="358"/>
            <ac:spMk id="3" creationId="{45971AE2-EDEF-4F63-902F-61BDE4B17429}"/>
          </ac:spMkLst>
        </pc:spChg>
      </pc:sldChg>
      <pc:sldChg chg="modSp del mod">
        <pc:chgData name="Amiad Ben Meir" userId="e35bc0a7-af93-4e25-901e-efc0cc53d907" providerId="ADAL" clId="{B0825CD9-2C88-4AD2-8D6B-1F60DBC8BB07}" dt="2024-06-15T09:35:03.565" v="4439" actId="47"/>
        <pc:sldMkLst>
          <pc:docMk/>
          <pc:sldMk cId="2811761210" sldId="359"/>
        </pc:sldMkLst>
        <pc:spChg chg="mod">
          <ac:chgData name="Amiad Ben Meir" userId="e35bc0a7-af93-4e25-901e-efc0cc53d907" providerId="ADAL" clId="{B0825CD9-2C88-4AD2-8D6B-1F60DBC8BB07}" dt="2024-06-14T20:25:18.723" v="458" actId="20577"/>
          <ac:spMkLst>
            <pc:docMk/>
            <pc:sldMk cId="2811761210" sldId="359"/>
            <ac:spMk id="3" creationId="{45971AE2-EDEF-4F63-902F-61BDE4B17429}"/>
          </ac:spMkLst>
        </pc:spChg>
      </pc:sldChg>
      <pc:sldChg chg="addSp delSp modSp add mod modNotesTx">
        <pc:chgData name="Amiad Ben Meir" userId="e35bc0a7-af93-4e25-901e-efc0cc53d907" providerId="ADAL" clId="{B0825CD9-2C88-4AD2-8D6B-1F60DBC8BB07}" dt="2024-06-15T09:25:07.797" v="4401" actId="20577"/>
        <pc:sldMkLst>
          <pc:docMk/>
          <pc:sldMk cId="1968034057" sldId="360"/>
        </pc:sldMkLst>
        <pc:spChg chg="del">
          <ac:chgData name="Amiad Ben Meir" userId="e35bc0a7-af93-4e25-901e-efc0cc53d907" providerId="ADAL" clId="{B0825CD9-2C88-4AD2-8D6B-1F60DBC8BB07}" dt="2024-06-15T08:03:19.007" v="692" actId="478"/>
          <ac:spMkLst>
            <pc:docMk/>
            <pc:sldMk cId="1968034057" sldId="360"/>
            <ac:spMk id="3" creationId="{45971AE2-EDEF-4F63-902F-61BDE4B17429}"/>
          </ac:spMkLst>
        </pc:spChg>
        <pc:spChg chg="del mod">
          <ac:chgData name="Amiad Ben Meir" userId="e35bc0a7-af93-4e25-901e-efc0cc53d907" providerId="ADAL" clId="{B0825CD9-2C88-4AD2-8D6B-1F60DBC8BB07}" dt="2024-06-15T08:03:56.562" v="697" actId="478"/>
          <ac:spMkLst>
            <pc:docMk/>
            <pc:sldMk cId="1968034057" sldId="360"/>
            <ac:spMk id="5" creationId="{1E16470D-F692-4476-84F3-2EA4A357EEF0}"/>
          </ac:spMkLst>
        </pc:spChg>
        <pc:spChg chg="add mod">
          <ac:chgData name="Amiad Ben Meir" userId="e35bc0a7-af93-4e25-901e-efc0cc53d907" providerId="ADAL" clId="{B0825CD9-2C88-4AD2-8D6B-1F60DBC8BB07}" dt="2024-06-15T08:03:19.007" v="692" actId="478"/>
          <ac:spMkLst>
            <pc:docMk/>
            <pc:sldMk cId="1968034057" sldId="360"/>
            <ac:spMk id="6" creationId="{61BAE3FE-A27D-0DB4-FF5F-A4292C43A67F}"/>
          </ac:spMkLst>
        </pc:spChg>
        <pc:spChg chg="add mod">
          <ac:chgData name="Amiad Ben Meir" userId="e35bc0a7-af93-4e25-901e-efc0cc53d907" providerId="ADAL" clId="{B0825CD9-2C88-4AD2-8D6B-1F60DBC8BB07}" dt="2024-06-15T08:03:56.562" v="697" actId="478"/>
          <ac:spMkLst>
            <pc:docMk/>
            <pc:sldMk cId="1968034057" sldId="360"/>
            <ac:spMk id="8" creationId="{C22D9E49-3C13-B9BF-490B-DE902ED94597}"/>
          </ac:spMkLst>
        </pc:spChg>
        <pc:picChg chg="add del mod">
          <ac:chgData name="Amiad Ben Meir" userId="e35bc0a7-af93-4e25-901e-efc0cc53d907" providerId="ADAL" clId="{B0825CD9-2C88-4AD2-8D6B-1F60DBC8BB07}" dt="2024-06-15T08:03:49.817" v="695" actId="478"/>
          <ac:picMkLst>
            <pc:docMk/>
            <pc:sldMk cId="1968034057" sldId="360"/>
            <ac:picMk id="4" creationId="{06F31858-9665-4281-A4B0-0536EBDCF48F}"/>
          </ac:picMkLst>
        </pc:picChg>
        <pc:picChg chg="add del mod">
          <ac:chgData name="Amiad Ben Meir" userId="e35bc0a7-af93-4e25-901e-efc0cc53d907" providerId="ADAL" clId="{B0825CD9-2C88-4AD2-8D6B-1F60DBC8BB07}" dt="2024-06-15T08:58:36.711" v="3630" actId="478"/>
          <ac:picMkLst>
            <pc:docMk/>
            <pc:sldMk cId="1968034057" sldId="360"/>
            <ac:picMk id="9" creationId="{F12B2626-A6AE-8A84-1EF9-28F3F19AE956}"/>
          </ac:picMkLst>
        </pc:picChg>
        <pc:picChg chg="add mod">
          <ac:chgData name="Amiad Ben Meir" userId="e35bc0a7-af93-4e25-901e-efc0cc53d907" providerId="ADAL" clId="{B0825CD9-2C88-4AD2-8D6B-1F60DBC8BB07}" dt="2024-06-15T09:00:28.091" v="3672" actId="1036"/>
          <ac:picMkLst>
            <pc:docMk/>
            <pc:sldMk cId="1968034057" sldId="360"/>
            <ac:picMk id="10" creationId="{A602DA31-4534-CEAC-61EC-FDE716745AD1}"/>
          </ac:picMkLst>
        </pc:picChg>
      </pc:sldChg>
      <pc:sldChg chg="addSp delSp modSp add mod modNotesTx">
        <pc:chgData name="Amiad Ben Meir" userId="e35bc0a7-af93-4e25-901e-efc0cc53d907" providerId="ADAL" clId="{B0825CD9-2C88-4AD2-8D6B-1F60DBC8BB07}" dt="2024-06-15T08:30:18.146" v="2212" actId="20577"/>
        <pc:sldMkLst>
          <pc:docMk/>
          <pc:sldMk cId="355132722" sldId="361"/>
        </pc:sldMkLst>
        <pc:picChg chg="add mod">
          <ac:chgData name="Amiad Ben Meir" userId="e35bc0a7-af93-4e25-901e-efc0cc53d907" providerId="ADAL" clId="{B0825CD9-2C88-4AD2-8D6B-1F60DBC8BB07}" dt="2024-06-15T08:05:26.505" v="715" actId="14100"/>
          <ac:picMkLst>
            <pc:docMk/>
            <pc:sldMk cId="355132722" sldId="361"/>
            <ac:picMk id="2" creationId="{1FAC1148-CACE-583F-83F5-719655843B69}"/>
          </ac:picMkLst>
        </pc:picChg>
        <pc:picChg chg="del">
          <ac:chgData name="Amiad Ben Meir" userId="e35bc0a7-af93-4e25-901e-efc0cc53d907" providerId="ADAL" clId="{B0825CD9-2C88-4AD2-8D6B-1F60DBC8BB07}" dt="2024-06-15T08:05:03.198" v="712" actId="478"/>
          <ac:picMkLst>
            <pc:docMk/>
            <pc:sldMk cId="355132722" sldId="361"/>
            <ac:picMk id="9" creationId="{F12B2626-A6AE-8A84-1EF9-28F3F19AE956}"/>
          </ac:picMkLst>
        </pc:picChg>
      </pc:sldChg>
      <pc:sldChg chg="addSp delSp modSp add mod modNotesTx">
        <pc:chgData name="Amiad Ben Meir" userId="e35bc0a7-af93-4e25-901e-efc0cc53d907" providerId="ADAL" clId="{B0825CD9-2C88-4AD2-8D6B-1F60DBC8BB07}" dt="2024-06-15T08:54:25.769" v="3628" actId="20577"/>
        <pc:sldMkLst>
          <pc:docMk/>
          <pc:sldMk cId="477997295" sldId="362"/>
        </pc:sldMkLst>
        <pc:picChg chg="del">
          <ac:chgData name="Amiad Ben Meir" userId="e35bc0a7-af93-4e25-901e-efc0cc53d907" providerId="ADAL" clId="{B0825CD9-2C88-4AD2-8D6B-1F60DBC8BB07}" dt="2024-06-15T08:05:40.542" v="717" actId="478"/>
          <ac:picMkLst>
            <pc:docMk/>
            <pc:sldMk cId="477997295" sldId="362"/>
            <ac:picMk id="2" creationId="{1FAC1148-CACE-583F-83F5-719655843B69}"/>
          </ac:picMkLst>
        </pc:picChg>
        <pc:picChg chg="add mod">
          <ac:chgData name="Amiad Ben Meir" userId="e35bc0a7-af93-4e25-901e-efc0cc53d907" providerId="ADAL" clId="{B0825CD9-2C88-4AD2-8D6B-1F60DBC8BB07}" dt="2024-06-15T08:06:08.576" v="723" actId="1038"/>
          <ac:picMkLst>
            <pc:docMk/>
            <pc:sldMk cId="477997295" sldId="362"/>
            <ac:picMk id="3" creationId="{CB59D282-8A74-5AE2-6072-FC008F5F9D25}"/>
          </ac:picMkLst>
        </pc:picChg>
      </pc:sldChg>
      <pc:sldChg chg="add modNotesTx">
        <pc:chgData name="Amiad Ben Meir" userId="e35bc0a7-af93-4e25-901e-efc0cc53d907" providerId="ADAL" clId="{B0825CD9-2C88-4AD2-8D6B-1F60DBC8BB07}" dt="2024-06-15T09:33:01.091" v="4435" actId="6549"/>
        <pc:sldMkLst>
          <pc:docMk/>
          <pc:sldMk cId="2885270790" sldId="363"/>
        </pc:sldMkLst>
      </pc:sldChg>
      <pc:sldChg chg="addSp delSp modSp add mod ord setBg modNotesTx">
        <pc:chgData name="Amiad Ben Meir" userId="e35bc0a7-af93-4e25-901e-efc0cc53d907" providerId="ADAL" clId="{B0825CD9-2C88-4AD2-8D6B-1F60DBC8BB07}" dt="2024-06-15T09:24:01.715" v="4384" actId="6549"/>
        <pc:sldMkLst>
          <pc:docMk/>
          <pc:sldMk cId="199148759" sldId="364"/>
        </pc:sldMkLst>
        <pc:spChg chg="mod ord">
          <ac:chgData name="Amiad Ben Meir" userId="e35bc0a7-af93-4e25-901e-efc0cc53d907" providerId="ADAL" clId="{B0825CD9-2C88-4AD2-8D6B-1F60DBC8BB07}" dt="2024-06-15T08:59:55.606" v="3665" actId="26606"/>
          <ac:spMkLst>
            <pc:docMk/>
            <pc:sldMk cId="199148759" sldId="364"/>
            <ac:spMk id="6" creationId="{61BAE3FE-A27D-0DB4-FF5F-A4292C43A67F}"/>
          </ac:spMkLst>
        </pc:spChg>
        <pc:spChg chg="mod">
          <ac:chgData name="Amiad Ben Meir" userId="e35bc0a7-af93-4e25-901e-efc0cc53d907" providerId="ADAL" clId="{B0825CD9-2C88-4AD2-8D6B-1F60DBC8BB07}" dt="2024-06-15T08:59:55.606" v="3665" actId="26606"/>
          <ac:spMkLst>
            <pc:docMk/>
            <pc:sldMk cId="199148759" sldId="364"/>
            <ac:spMk id="8" creationId="{C22D9E49-3C13-B9BF-490B-DE902ED94597}"/>
          </ac:spMkLst>
        </pc:spChg>
        <pc:spChg chg="add del">
          <ac:chgData name="Amiad Ben Meir" userId="e35bc0a7-af93-4e25-901e-efc0cc53d907" providerId="ADAL" clId="{B0825CD9-2C88-4AD2-8D6B-1F60DBC8BB07}" dt="2024-06-15T08:59:27.517" v="3658" actId="26606"/>
          <ac:spMkLst>
            <pc:docMk/>
            <pc:sldMk cId="199148759" sldId="364"/>
            <ac:spMk id="13" creationId="{69D47016-023F-44BD-981C-50E7A10A6609}"/>
          </ac:spMkLst>
        </pc:spChg>
        <pc:spChg chg="add del">
          <ac:chgData name="Amiad Ben Meir" userId="e35bc0a7-af93-4e25-901e-efc0cc53d907" providerId="ADAL" clId="{B0825CD9-2C88-4AD2-8D6B-1F60DBC8BB07}" dt="2024-06-15T08:59:27.517" v="3658" actId="26606"/>
          <ac:spMkLst>
            <pc:docMk/>
            <pc:sldMk cId="199148759" sldId="364"/>
            <ac:spMk id="15" creationId="{6D8B37B0-0682-433E-BC8D-498C04ABD9A7}"/>
          </ac:spMkLst>
        </pc:spChg>
        <pc:spChg chg="add del">
          <ac:chgData name="Amiad Ben Meir" userId="e35bc0a7-af93-4e25-901e-efc0cc53d907" providerId="ADAL" clId="{B0825CD9-2C88-4AD2-8D6B-1F60DBC8BB07}" dt="2024-06-15T08:59:55.606" v="3665" actId="26606"/>
          <ac:spMkLst>
            <pc:docMk/>
            <pc:sldMk cId="199148759" sldId="364"/>
            <ac:spMk id="17" creationId="{99F1FFA9-D672-408C-9220-ADEEC6ABDD09}"/>
          </ac:spMkLst>
        </pc:spChg>
        <pc:picChg chg="add mod">
          <ac:chgData name="Amiad Ben Meir" userId="e35bc0a7-af93-4e25-901e-efc0cc53d907" providerId="ADAL" clId="{B0825CD9-2C88-4AD2-8D6B-1F60DBC8BB07}" dt="2024-06-15T08:59:55.606" v="3665" actId="26606"/>
          <ac:picMkLst>
            <pc:docMk/>
            <pc:sldMk cId="199148759" sldId="364"/>
            <ac:picMk id="2" creationId="{5CF85098-3A6C-670A-DE9F-0DC29967A740}"/>
          </ac:picMkLst>
        </pc:picChg>
        <pc:picChg chg="mod ord">
          <ac:chgData name="Amiad Ben Meir" userId="e35bc0a7-af93-4e25-901e-efc0cc53d907" providerId="ADAL" clId="{B0825CD9-2C88-4AD2-8D6B-1F60DBC8BB07}" dt="2024-06-15T08:59:55.606" v="3665" actId="26606"/>
          <ac:picMkLst>
            <pc:docMk/>
            <pc:sldMk cId="199148759" sldId="364"/>
            <ac:picMk id="4" creationId="{06F31858-9665-4281-A4B0-0536EBDCF48F}"/>
          </ac:picMkLst>
        </pc:picChg>
      </pc:sldChg>
      <pc:sldChg chg="modSp add mod">
        <pc:chgData name="Amiad Ben Meir" userId="e35bc0a7-af93-4e25-901e-efc0cc53d907" providerId="ADAL" clId="{B0825CD9-2C88-4AD2-8D6B-1F60DBC8BB07}" dt="2024-06-15T09:44:13.469" v="5136" actId="27636"/>
        <pc:sldMkLst>
          <pc:docMk/>
          <pc:sldMk cId="2129929770" sldId="365"/>
        </pc:sldMkLst>
        <pc:spChg chg="mod">
          <ac:chgData name="Amiad Ben Meir" userId="e35bc0a7-af93-4e25-901e-efc0cc53d907" providerId="ADAL" clId="{B0825CD9-2C88-4AD2-8D6B-1F60DBC8BB07}" dt="2024-06-15T09:44:13.469" v="5136" actId="27636"/>
          <ac:spMkLst>
            <pc:docMk/>
            <pc:sldMk cId="2129929770" sldId="365"/>
            <ac:spMk id="3" creationId="{45971AE2-EDEF-4F63-902F-61BDE4B17429}"/>
          </ac:spMkLst>
        </pc:spChg>
        <pc:spChg chg="mod">
          <ac:chgData name="Amiad Ben Meir" userId="e35bc0a7-af93-4e25-901e-efc0cc53d907" providerId="ADAL" clId="{B0825CD9-2C88-4AD2-8D6B-1F60DBC8BB07}" dt="2024-06-15T09:39:28.241" v="4637" actId="1076"/>
          <ac:spMkLst>
            <pc:docMk/>
            <pc:sldMk cId="2129929770" sldId="365"/>
            <ac:spMk id="5" creationId="{1E16470D-F692-4476-84F3-2EA4A357EEF0}"/>
          </ac:spMkLst>
        </pc:spChg>
        <pc:picChg chg="mod">
          <ac:chgData name="Amiad Ben Meir" userId="e35bc0a7-af93-4e25-901e-efc0cc53d907" providerId="ADAL" clId="{B0825CD9-2C88-4AD2-8D6B-1F60DBC8BB07}" dt="2024-06-15T09:43:05.781" v="5110" actId="1076"/>
          <ac:picMkLst>
            <pc:docMk/>
            <pc:sldMk cId="2129929770" sldId="365"/>
            <ac:picMk id="2" creationId="{08F8A622-299A-AA01-3440-C45F844F2309}"/>
          </ac:picMkLst>
        </pc:picChg>
      </pc:sldChg>
    </pc:docChg>
  </pc:docChgLst>
  <pc:docChgLst>
    <pc:chgData name="Amiad Ben Meir" userId="e35bc0a7-af93-4e25-901e-efc0cc53d907" providerId="ADAL" clId="{21F88E27-96EE-4CD4-B7E4-0BD276C93A84}"/>
    <pc:docChg chg="custSel addSld modSld sldOrd">
      <pc:chgData name="Amiad Ben Meir" userId="e35bc0a7-af93-4e25-901e-efc0cc53d907" providerId="ADAL" clId="{21F88E27-96EE-4CD4-B7E4-0BD276C93A84}" dt="2024-06-17T09:36:12.389" v="121" actId="20577"/>
      <pc:docMkLst>
        <pc:docMk/>
      </pc:docMkLst>
      <pc:sldChg chg="ord">
        <pc:chgData name="Amiad Ben Meir" userId="e35bc0a7-af93-4e25-901e-efc0cc53d907" providerId="ADAL" clId="{21F88E27-96EE-4CD4-B7E4-0BD276C93A84}" dt="2024-06-17T09:32:11.729" v="61"/>
        <pc:sldMkLst>
          <pc:docMk/>
          <pc:sldMk cId="2010042148" sldId="256"/>
        </pc:sldMkLst>
      </pc:sldChg>
      <pc:sldChg chg="addSp delSp modSp add mod ord">
        <pc:chgData name="Amiad Ben Meir" userId="e35bc0a7-af93-4e25-901e-efc0cc53d907" providerId="ADAL" clId="{21F88E27-96EE-4CD4-B7E4-0BD276C93A84}" dt="2024-06-17T09:36:12.389" v="121" actId="20577"/>
        <pc:sldMkLst>
          <pc:docMk/>
          <pc:sldMk cId="3099295058" sldId="366"/>
        </pc:sldMkLst>
        <pc:spChg chg="del">
          <ac:chgData name="Amiad Ben Meir" userId="e35bc0a7-af93-4e25-901e-efc0cc53d907" providerId="ADAL" clId="{21F88E27-96EE-4CD4-B7E4-0BD276C93A84}" dt="2024-06-17T09:27:52.348" v="3" actId="478"/>
          <ac:spMkLst>
            <pc:docMk/>
            <pc:sldMk cId="3099295058" sldId="366"/>
            <ac:spMk id="3" creationId="{45971AE2-EDEF-4F63-902F-61BDE4B17429}"/>
          </ac:spMkLst>
        </pc:spChg>
        <pc:spChg chg="mod">
          <ac:chgData name="Amiad Ben Meir" userId="e35bc0a7-af93-4e25-901e-efc0cc53d907" providerId="ADAL" clId="{21F88E27-96EE-4CD4-B7E4-0BD276C93A84}" dt="2024-06-17T09:36:12.389" v="121" actId="20577"/>
          <ac:spMkLst>
            <pc:docMk/>
            <pc:sldMk cId="3099295058" sldId="366"/>
            <ac:spMk id="5" creationId="{1E16470D-F692-4476-84F3-2EA4A357EEF0}"/>
          </ac:spMkLst>
        </pc:spChg>
        <pc:spChg chg="add del mod">
          <ac:chgData name="Amiad Ben Meir" userId="e35bc0a7-af93-4e25-901e-efc0cc53d907" providerId="ADAL" clId="{21F88E27-96EE-4CD4-B7E4-0BD276C93A84}" dt="2024-06-17T09:27:55.289" v="4" actId="478"/>
          <ac:spMkLst>
            <pc:docMk/>
            <pc:sldMk cId="3099295058" sldId="366"/>
            <ac:spMk id="6" creationId="{8E319365-BE59-5EAA-3EB5-12269586E223}"/>
          </ac:spMkLst>
        </pc:spChg>
        <pc:picChg chg="add del mod">
          <ac:chgData name="Amiad Ben Meir" userId="e35bc0a7-af93-4e25-901e-efc0cc53d907" providerId="ADAL" clId="{21F88E27-96EE-4CD4-B7E4-0BD276C93A84}" dt="2024-06-17T09:31:16.312" v="10" actId="478"/>
          <ac:picMkLst>
            <pc:docMk/>
            <pc:sldMk cId="3099295058" sldId="366"/>
            <ac:picMk id="8" creationId="{BD1DB75E-18B6-E9D5-DD82-7DD4488837CF}"/>
          </ac:picMkLst>
        </pc:picChg>
        <pc:picChg chg="add del mod">
          <ac:chgData name="Amiad Ben Meir" userId="e35bc0a7-af93-4e25-901e-efc0cc53d907" providerId="ADAL" clId="{21F88E27-96EE-4CD4-B7E4-0BD276C93A84}" dt="2024-06-17T09:33:33.283" v="62" actId="478"/>
          <ac:picMkLst>
            <pc:docMk/>
            <pc:sldMk cId="3099295058" sldId="366"/>
            <ac:picMk id="10" creationId="{408B1FD8-2B90-D23C-12AB-816A2B06F805}"/>
          </ac:picMkLst>
        </pc:picChg>
        <pc:picChg chg="add mod">
          <ac:chgData name="Amiad Ben Meir" userId="e35bc0a7-af93-4e25-901e-efc0cc53d907" providerId="ADAL" clId="{21F88E27-96EE-4CD4-B7E4-0BD276C93A84}" dt="2024-06-17T09:35:46.492" v="106" actId="1036"/>
          <ac:picMkLst>
            <pc:docMk/>
            <pc:sldMk cId="3099295058" sldId="366"/>
            <ac:picMk id="12" creationId="{3AFE5294-D80C-B96E-5FAC-56763A2C0C4B}"/>
          </ac:picMkLst>
        </pc:picChg>
      </pc:sldChg>
    </pc:docChg>
  </pc:docChgLst>
  <pc:docChgLst>
    <pc:chgData name="Amiad Ben Meir" userId="e35bc0a7-af93-4e25-901e-efc0cc53d907" providerId="ADAL" clId="{C96FF147-0855-4D14-AB35-A917C7EC175B}"/>
    <pc:docChg chg="undo redo custSel addSld delSld modSld sldOrd">
      <pc:chgData name="Amiad Ben Meir" userId="e35bc0a7-af93-4e25-901e-efc0cc53d907" providerId="ADAL" clId="{C96FF147-0855-4D14-AB35-A917C7EC175B}" dt="2024-05-28T16:43:41.530" v="3812" actId="404"/>
      <pc:docMkLst>
        <pc:docMk/>
      </pc:docMkLst>
      <pc:sldChg chg="addSp modSp mod">
        <pc:chgData name="Amiad Ben Meir" userId="e35bc0a7-af93-4e25-901e-efc0cc53d907" providerId="ADAL" clId="{C96FF147-0855-4D14-AB35-A917C7EC175B}" dt="2024-05-28T16:43:41.530" v="3812" actId="404"/>
        <pc:sldMkLst>
          <pc:docMk/>
          <pc:sldMk cId="2010042148" sldId="256"/>
        </pc:sldMkLst>
        <pc:spChg chg="mod">
          <ac:chgData name="Amiad Ben Meir" userId="e35bc0a7-af93-4e25-901e-efc0cc53d907" providerId="ADAL" clId="{C96FF147-0855-4D14-AB35-A917C7EC175B}" dt="2024-05-25T07:51:00.335" v="144" actId="1035"/>
          <ac:spMkLst>
            <pc:docMk/>
            <pc:sldMk cId="2010042148" sldId="256"/>
            <ac:spMk id="2" creationId="{8E5FE495-244F-4DEA-875A-679A6B6F67A1}"/>
          </ac:spMkLst>
        </pc:spChg>
        <pc:spChg chg="add mod">
          <ac:chgData name="Amiad Ben Meir" userId="e35bc0a7-af93-4e25-901e-efc0cc53d907" providerId="ADAL" clId="{C96FF147-0855-4D14-AB35-A917C7EC175B}" dt="2024-05-28T16:43:41.530" v="3812" actId="404"/>
          <ac:spMkLst>
            <pc:docMk/>
            <pc:sldMk cId="2010042148" sldId="256"/>
            <ac:spMk id="3" creationId="{5A3673DA-B241-6E95-37E4-CD4F0759BF39}"/>
          </ac:spMkLst>
        </pc:spChg>
      </pc:sldChg>
      <pc:sldChg chg="del">
        <pc:chgData name="Amiad Ben Meir" userId="e35bc0a7-af93-4e25-901e-efc0cc53d907" providerId="ADAL" clId="{C96FF147-0855-4D14-AB35-A917C7EC175B}" dt="2024-05-25T07:45:15.775" v="0" actId="47"/>
        <pc:sldMkLst>
          <pc:docMk/>
          <pc:sldMk cId="659267159" sldId="274"/>
        </pc:sldMkLst>
      </pc:sldChg>
      <pc:sldChg chg="del">
        <pc:chgData name="Amiad Ben Meir" userId="e35bc0a7-af93-4e25-901e-efc0cc53d907" providerId="ADAL" clId="{C96FF147-0855-4D14-AB35-A917C7EC175B}" dt="2024-05-25T07:45:15.775" v="0" actId="47"/>
        <pc:sldMkLst>
          <pc:docMk/>
          <pc:sldMk cId="2567000934" sldId="275"/>
        </pc:sldMkLst>
      </pc:sldChg>
      <pc:sldChg chg="del">
        <pc:chgData name="Amiad Ben Meir" userId="e35bc0a7-af93-4e25-901e-efc0cc53d907" providerId="ADAL" clId="{C96FF147-0855-4D14-AB35-A917C7EC175B}" dt="2024-05-25T16:29:02.849" v="686" actId="47"/>
        <pc:sldMkLst>
          <pc:docMk/>
          <pc:sldMk cId="1313532486" sldId="343"/>
        </pc:sldMkLst>
      </pc:sldChg>
      <pc:sldChg chg="del">
        <pc:chgData name="Amiad Ben Meir" userId="e35bc0a7-af93-4e25-901e-efc0cc53d907" providerId="ADAL" clId="{C96FF147-0855-4D14-AB35-A917C7EC175B}" dt="2024-05-25T07:45:15.775" v="0" actId="47"/>
        <pc:sldMkLst>
          <pc:docMk/>
          <pc:sldMk cId="1633099031" sldId="350"/>
        </pc:sldMkLst>
      </pc:sldChg>
      <pc:sldChg chg="modSp mod">
        <pc:chgData name="Amiad Ben Meir" userId="e35bc0a7-af93-4e25-901e-efc0cc53d907" providerId="ADAL" clId="{C96FF147-0855-4D14-AB35-A917C7EC175B}" dt="2024-05-28T16:41:31.141" v="3671" actId="6549"/>
        <pc:sldMkLst>
          <pc:docMk/>
          <pc:sldMk cId="3101780726" sldId="351"/>
        </pc:sldMkLst>
        <pc:spChg chg="mod">
          <ac:chgData name="Amiad Ben Meir" userId="e35bc0a7-af93-4e25-901e-efc0cc53d907" providerId="ADAL" clId="{C96FF147-0855-4D14-AB35-A917C7EC175B}" dt="2024-05-28T16:41:31.141" v="3671" actId="6549"/>
          <ac:spMkLst>
            <pc:docMk/>
            <pc:sldMk cId="3101780726" sldId="351"/>
            <ac:spMk id="3" creationId="{45971AE2-EDEF-4F63-902F-61BDE4B17429}"/>
          </ac:spMkLst>
        </pc:spChg>
        <pc:spChg chg="mod">
          <ac:chgData name="Amiad Ben Meir" userId="e35bc0a7-af93-4e25-901e-efc0cc53d907" providerId="ADAL" clId="{C96FF147-0855-4D14-AB35-A917C7EC175B}" dt="2024-05-25T07:51:42.279" v="161" actId="6549"/>
          <ac:spMkLst>
            <pc:docMk/>
            <pc:sldMk cId="3101780726" sldId="351"/>
            <ac:spMk id="5" creationId="{1E16470D-F692-4476-84F3-2EA4A357EEF0}"/>
          </ac:spMkLst>
        </pc:spChg>
        <pc:picChg chg="mod">
          <ac:chgData name="Amiad Ben Meir" userId="e35bc0a7-af93-4e25-901e-efc0cc53d907" providerId="ADAL" clId="{C96FF147-0855-4D14-AB35-A917C7EC175B}" dt="2024-05-26T07:04:38.249" v="1922" actId="1076"/>
          <ac:picMkLst>
            <pc:docMk/>
            <pc:sldMk cId="3101780726" sldId="351"/>
            <ac:picMk id="4" creationId="{06F31858-9665-4281-A4B0-0536EBDCF48F}"/>
          </ac:picMkLst>
        </pc:picChg>
      </pc:sldChg>
      <pc:sldChg chg="modSp add mod">
        <pc:chgData name="Amiad Ben Meir" userId="e35bc0a7-af93-4e25-901e-efc0cc53d907" providerId="ADAL" clId="{C96FF147-0855-4D14-AB35-A917C7EC175B}" dt="2024-05-28T16:41:14.454" v="3662" actId="20577"/>
        <pc:sldMkLst>
          <pc:docMk/>
          <pc:sldMk cId="1381087069" sldId="352"/>
        </pc:sldMkLst>
        <pc:spChg chg="mod">
          <ac:chgData name="Amiad Ben Meir" userId="e35bc0a7-af93-4e25-901e-efc0cc53d907" providerId="ADAL" clId="{C96FF147-0855-4D14-AB35-A917C7EC175B}" dt="2024-05-28T16:41:14.454" v="3662" actId="20577"/>
          <ac:spMkLst>
            <pc:docMk/>
            <pc:sldMk cId="1381087069" sldId="352"/>
            <ac:spMk id="3" creationId="{45971AE2-EDEF-4F63-902F-61BDE4B17429}"/>
          </ac:spMkLst>
        </pc:spChg>
        <pc:spChg chg="mod">
          <ac:chgData name="Amiad Ben Meir" userId="e35bc0a7-af93-4e25-901e-efc0cc53d907" providerId="ADAL" clId="{C96FF147-0855-4D14-AB35-A917C7EC175B}" dt="2024-05-25T07:54:06.492" v="280" actId="20577"/>
          <ac:spMkLst>
            <pc:docMk/>
            <pc:sldMk cId="1381087069" sldId="352"/>
            <ac:spMk id="5" creationId="{1E16470D-F692-4476-84F3-2EA4A357EEF0}"/>
          </ac:spMkLst>
        </pc:spChg>
        <pc:picChg chg="mod">
          <ac:chgData name="Amiad Ben Meir" userId="e35bc0a7-af93-4e25-901e-efc0cc53d907" providerId="ADAL" clId="{C96FF147-0855-4D14-AB35-A917C7EC175B}" dt="2024-05-25T16:29:24.232" v="688" actId="1035"/>
          <ac:picMkLst>
            <pc:docMk/>
            <pc:sldMk cId="1381087069" sldId="352"/>
            <ac:picMk id="4" creationId="{06F31858-9665-4281-A4B0-0536EBDCF48F}"/>
          </ac:picMkLst>
        </pc:picChg>
      </pc:sldChg>
      <pc:sldChg chg="del">
        <pc:chgData name="Amiad Ben Meir" userId="e35bc0a7-af93-4e25-901e-efc0cc53d907" providerId="ADAL" clId="{C96FF147-0855-4D14-AB35-A917C7EC175B}" dt="2024-05-25T07:45:15.775" v="0" actId="47"/>
        <pc:sldMkLst>
          <pc:docMk/>
          <pc:sldMk cId="1733242733" sldId="352"/>
        </pc:sldMkLst>
      </pc:sldChg>
      <pc:sldChg chg="modSp add mod">
        <pc:chgData name="Amiad Ben Meir" userId="e35bc0a7-af93-4e25-901e-efc0cc53d907" providerId="ADAL" clId="{C96FF147-0855-4D14-AB35-A917C7EC175B}" dt="2024-05-28T14:41:13.066" v="3651" actId="20577"/>
        <pc:sldMkLst>
          <pc:docMk/>
          <pc:sldMk cId="136606271" sldId="353"/>
        </pc:sldMkLst>
        <pc:spChg chg="mod">
          <ac:chgData name="Amiad Ben Meir" userId="e35bc0a7-af93-4e25-901e-efc0cc53d907" providerId="ADAL" clId="{C96FF147-0855-4D14-AB35-A917C7EC175B}" dt="2024-05-28T14:41:13.066" v="3651" actId="20577"/>
          <ac:spMkLst>
            <pc:docMk/>
            <pc:sldMk cId="136606271" sldId="353"/>
            <ac:spMk id="3" creationId="{45971AE2-EDEF-4F63-902F-61BDE4B17429}"/>
          </ac:spMkLst>
        </pc:spChg>
        <pc:spChg chg="mod">
          <ac:chgData name="Amiad Ben Meir" userId="e35bc0a7-af93-4e25-901e-efc0cc53d907" providerId="ADAL" clId="{C96FF147-0855-4D14-AB35-A917C7EC175B}" dt="2024-05-25T07:54:31.344" v="322" actId="20577"/>
          <ac:spMkLst>
            <pc:docMk/>
            <pc:sldMk cId="136606271" sldId="353"/>
            <ac:spMk id="5" creationId="{1E16470D-F692-4476-84F3-2EA4A357EEF0}"/>
          </ac:spMkLst>
        </pc:spChg>
      </pc:sldChg>
      <pc:sldChg chg="del">
        <pc:chgData name="Amiad Ben Meir" userId="e35bc0a7-af93-4e25-901e-efc0cc53d907" providerId="ADAL" clId="{C96FF147-0855-4D14-AB35-A917C7EC175B}" dt="2024-05-25T07:45:15.775" v="0" actId="47"/>
        <pc:sldMkLst>
          <pc:docMk/>
          <pc:sldMk cId="1278982486" sldId="353"/>
        </pc:sldMkLst>
      </pc:sldChg>
      <pc:sldChg chg="delSp modSp add del mod">
        <pc:chgData name="Amiad Ben Meir" userId="e35bc0a7-af93-4e25-901e-efc0cc53d907" providerId="ADAL" clId="{C96FF147-0855-4D14-AB35-A917C7EC175B}" dt="2024-05-26T19:36:17.408" v="3279" actId="47"/>
        <pc:sldMkLst>
          <pc:docMk/>
          <pc:sldMk cId="2016896659" sldId="354"/>
        </pc:sldMkLst>
        <pc:spChg chg="mod">
          <ac:chgData name="Amiad Ben Meir" userId="e35bc0a7-af93-4e25-901e-efc0cc53d907" providerId="ADAL" clId="{C96FF147-0855-4D14-AB35-A917C7EC175B}" dt="2024-05-26T19:35:13.473" v="3271" actId="20577"/>
          <ac:spMkLst>
            <pc:docMk/>
            <pc:sldMk cId="2016896659" sldId="354"/>
            <ac:spMk id="3" creationId="{45971AE2-EDEF-4F63-902F-61BDE4B17429}"/>
          </ac:spMkLst>
        </pc:spChg>
        <pc:spChg chg="mod">
          <ac:chgData name="Amiad Ben Meir" userId="e35bc0a7-af93-4e25-901e-efc0cc53d907" providerId="ADAL" clId="{C96FF147-0855-4D14-AB35-A917C7EC175B}" dt="2024-05-25T07:56:00.779" v="462" actId="1037"/>
          <ac:spMkLst>
            <pc:docMk/>
            <pc:sldMk cId="2016896659" sldId="354"/>
            <ac:spMk id="5" creationId="{1E16470D-F692-4476-84F3-2EA4A357EEF0}"/>
          </ac:spMkLst>
        </pc:spChg>
        <pc:picChg chg="del mod">
          <ac:chgData name="Amiad Ben Meir" userId="e35bc0a7-af93-4e25-901e-efc0cc53d907" providerId="ADAL" clId="{C96FF147-0855-4D14-AB35-A917C7EC175B}" dt="2024-05-25T16:38:53.212" v="1044" actId="478"/>
          <ac:picMkLst>
            <pc:docMk/>
            <pc:sldMk cId="2016896659" sldId="354"/>
            <ac:picMk id="4" creationId="{06F31858-9665-4281-A4B0-0536EBDCF48F}"/>
          </ac:picMkLst>
        </pc:picChg>
      </pc:sldChg>
      <pc:sldChg chg="del">
        <pc:chgData name="Amiad Ben Meir" userId="e35bc0a7-af93-4e25-901e-efc0cc53d907" providerId="ADAL" clId="{C96FF147-0855-4D14-AB35-A917C7EC175B}" dt="2024-05-25T07:45:15.775" v="0" actId="47"/>
        <pc:sldMkLst>
          <pc:docMk/>
          <pc:sldMk cId="3677406918" sldId="354"/>
        </pc:sldMkLst>
      </pc:sldChg>
      <pc:sldChg chg="del">
        <pc:chgData name="Amiad Ben Meir" userId="e35bc0a7-af93-4e25-901e-efc0cc53d907" providerId="ADAL" clId="{C96FF147-0855-4D14-AB35-A917C7EC175B}" dt="2024-05-25T07:45:15.775" v="0" actId="47"/>
        <pc:sldMkLst>
          <pc:docMk/>
          <pc:sldMk cId="2591995411" sldId="355"/>
        </pc:sldMkLst>
      </pc:sldChg>
      <pc:sldChg chg="modSp add mod">
        <pc:chgData name="Amiad Ben Meir" userId="e35bc0a7-af93-4e25-901e-efc0cc53d907" providerId="ADAL" clId="{C96FF147-0855-4D14-AB35-A917C7EC175B}" dt="2024-05-28T14:43:00.185" v="3655" actId="20577"/>
        <pc:sldMkLst>
          <pc:docMk/>
          <pc:sldMk cId="4208335246" sldId="355"/>
        </pc:sldMkLst>
        <pc:spChg chg="mod">
          <ac:chgData name="Amiad Ben Meir" userId="e35bc0a7-af93-4e25-901e-efc0cc53d907" providerId="ADAL" clId="{C96FF147-0855-4D14-AB35-A917C7EC175B}" dt="2024-05-28T14:43:00.185" v="3655" actId="20577"/>
          <ac:spMkLst>
            <pc:docMk/>
            <pc:sldMk cId="4208335246" sldId="355"/>
            <ac:spMk id="3" creationId="{45971AE2-EDEF-4F63-902F-61BDE4B17429}"/>
          </ac:spMkLst>
        </pc:spChg>
        <pc:spChg chg="mod">
          <ac:chgData name="Amiad Ben Meir" userId="e35bc0a7-af93-4e25-901e-efc0cc53d907" providerId="ADAL" clId="{C96FF147-0855-4D14-AB35-A917C7EC175B}" dt="2024-05-26T19:36:52.746" v="3289" actId="14100"/>
          <ac:spMkLst>
            <pc:docMk/>
            <pc:sldMk cId="4208335246" sldId="355"/>
            <ac:spMk id="5" creationId="{1E16470D-F692-4476-84F3-2EA4A357EEF0}"/>
          </ac:spMkLst>
        </pc:spChg>
      </pc:sldChg>
      <pc:sldChg chg="modSp add mod">
        <pc:chgData name="Amiad Ben Meir" userId="e35bc0a7-af93-4e25-901e-efc0cc53d907" providerId="ADAL" clId="{C96FF147-0855-4D14-AB35-A917C7EC175B}" dt="2024-05-25T16:31:37.519" v="724" actId="20577"/>
        <pc:sldMkLst>
          <pc:docMk/>
          <pc:sldMk cId="495196052" sldId="356"/>
        </pc:sldMkLst>
        <pc:spChg chg="mod">
          <ac:chgData name="Amiad Ben Meir" userId="e35bc0a7-af93-4e25-901e-efc0cc53d907" providerId="ADAL" clId="{C96FF147-0855-4D14-AB35-A917C7EC175B}" dt="2024-05-25T16:31:37.519" v="724" actId="20577"/>
          <ac:spMkLst>
            <pc:docMk/>
            <pc:sldMk cId="495196052" sldId="356"/>
            <ac:spMk id="3" creationId="{45971AE2-EDEF-4F63-902F-61BDE4B17429}"/>
          </ac:spMkLst>
        </pc:spChg>
        <pc:spChg chg="mod">
          <ac:chgData name="Amiad Ben Meir" userId="e35bc0a7-af93-4e25-901e-efc0cc53d907" providerId="ADAL" clId="{C96FF147-0855-4D14-AB35-A917C7EC175B}" dt="2024-05-25T16:31:32.938" v="722" actId="6549"/>
          <ac:spMkLst>
            <pc:docMk/>
            <pc:sldMk cId="495196052" sldId="356"/>
            <ac:spMk id="5" creationId="{1E16470D-F692-4476-84F3-2EA4A357EEF0}"/>
          </ac:spMkLst>
        </pc:spChg>
      </pc:sldChg>
      <pc:sldChg chg="modSp add mod">
        <pc:chgData name="Amiad Ben Meir" userId="e35bc0a7-af93-4e25-901e-efc0cc53d907" providerId="ADAL" clId="{C96FF147-0855-4D14-AB35-A917C7EC175B}" dt="2024-05-28T14:47:31.348" v="3660" actId="6549"/>
        <pc:sldMkLst>
          <pc:docMk/>
          <pc:sldMk cId="1246294736" sldId="357"/>
        </pc:sldMkLst>
        <pc:spChg chg="mod">
          <ac:chgData name="Amiad Ben Meir" userId="e35bc0a7-af93-4e25-901e-efc0cc53d907" providerId="ADAL" clId="{C96FF147-0855-4D14-AB35-A917C7EC175B}" dt="2024-05-28T14:47:31.348" v="3660" actId="6549"/>
          <ac:spMkLst>
            <pc:docMk/>
            <pc:sldMk cId="1246294736" sldId="357"/>
            <ac:spMk id="3" creationId="{45971AE2-EDEF-4F63-902F-61BDE4B17429}"/>
          </ac:spMkLst>
        </pc:spChg>
        <pc:spChg chg="mod">
          <ac:chgData name="Amiad Ben Meir" userId="e35bc0a7-af93-4e25-901e-efc0cc53d907" providerId="ADAL" clId="{C96FF147-0855-4D14-AB35-A917C7EC175B}" dt="2024-05-25T07:58:11.757" v="607" actId="20577"/>
          <ac:spMkLst>
            <pc:docMk/>
            <pc:sldMk cId="1246294736" sldId="357"/>
            <ac:spMk id="5" creationId="{1E16470D-F692-4476-84F3-2EA4A357EEF0}"/>
          </ac:spMkLst>
        </pc:spChg>
      </pc:sldChg>
      <pc:sldChg chg="modSp add mod ord">
        <pc:chgData name="Amiad Ben Meir" userId="e35bc0a7-af93-4e25-901e-efc0cc53d907" providerId="ADAL" clId="{C96FF147-0855-4D14-AB35-A917C7EC175B}" dt="2024-05-28T14:43:54.206" v="3657"/>
        <pc:sldMkLst>
          <pc:docMk/>
          <pc:sldMk cId="251309860" sldId="358"/>
        </pc:sldMkLst>
        <pc:spChg chg="mod">
          <ac:chgData name="Amiad Ben Meir" userId="e35bc0a7-af93-4e25-901e-efc0cc53d907" providerId="ADAL" clId="{C96FF147-0855-4D14-AB35-A917C7EC175B}" dt="2024-05-26T19:38:00.163" v="3314" actId="20577"/>
          <ac:spMkLst>
            <pc:docMk/>
            <pc:sldMk cId="251309860" sldId="358"/>
            <ac:spMk id="3" creationId="{45971AE2-EDEF-4F63-902F-61BDE4B17429}"/>
          </ac:spMkLst>
        </pc:spChg>
        <pc:spChg chg="mod">
          <ac:chgData name="Amiad Ben Meir" userId="e35bc0a7-af93-4e25-901e-efc0cc53d907" providerId="ADAL" clId="{C96FF147-0855-4D14-AB35-A917C7EC175B}" dt="2024-05-25T07:59:06.407" v="667" actId="20577"/>
          <ac:spMkLst>
            <pc:docMk/>
            <pc:sldMk cId="251309860" sldId="358"/>
            <ac:spMk id="5" creationId="{1E16470D-F692-4476-84F3-2EA4A357EEF0}"/>
          </ac:spMkLst>
        </pc:spChg>
      </pc:sldChg>
      <pc:sldChg chg="modSp add mod">
        <pc:chgData name="Amiad Ben Meir" userId="e35bc0a7-af93-4e25-901e-efc0cc53d907" providerId="ADAL" clId="{C96FF147-0855-4D14-AB35-A917C7EC175B}" dt="2024-05-26T19:36:44.250" v="3288" actId="20577"/>
        <pc:sldMkLst>
          <pc:docMk/>
          <pc:sldMk cId="2811761210" sldId="359"/>
        </pc:sldMkLst>
        <pc:spChg chg="mod">
          <ac:chgData name="Amiad Ben Meir" userId="e35bc0a7-af93-4e25-901e-efc0cc53d907" providerId="ADAL" clId="{C96FF147-0855-4D14-AB35-A917C7EC175B}" dt="2024-05-26T19:36:44.250" v="3288" actId="20577"/>
          <ac:spMkLst>
            <pc:docMk/>
            <pc:sldMk cId="2811761210" sldId="359"/>
            <ac:spMk id="3" creationId="{45971AE2-EDEF-4F63-902F-61BDE4B17429}"/>
          </ac:spMkLst>
        </pc:spChg>
        <pc:spChg chg="mod">
          <ac:chgData name="Amiad Ben Meir" userId="e35bc0a7-af93-4e25-901e-efc0cc53d907" providerId="ADAL" clId="{C96FF147-0855-4D14-AB35-A917C7EC175B}" dt="2024-05-26T19:36:34.568" v="3287" actId="1036"/>
          <ac:spMkLst>
            <pc:docMk/>
            <pc:sldMk cId="2811761210" sldId="359"/>
            <ac:spMk id="5" creationId="{1E16470D-F692-4476-84F3-2EA4A357EE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2C68C-B51F-4FD4-AD40-2680BB101C32}" type="datetimeFigureOut">
              <a:rPr lang="en-IL" smtClean="0"/>
              <a:t>17/06/2024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57669-C34E-4E59-AFFD-D55AEEA5546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4210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57669-C34E-4E59-AFFD-D55AEEA55462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364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בכנס דובר רבות על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AI</a:t>
            </a:r>
            <a:r>
              <a:rPr lang="en-US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he-I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פעם ראשונה שנושא "שינוי האקלים" לא היה המרכזי (למרות שגם עליו דנו רבות)</a:t>
            </a:r>
            <a:endParaRPr lang="he-I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=&gt; ראש אחת תת ועדות בפרויקט הוא</a:t>
            </a:r>
            <a:r>
              <a:rPr lang="en-US" sz="1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Frank</a:t>
            </a:r>
            <a:r>
              <a:rPr lang="en-I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Chang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e-I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בחור אמריקאי ממוצע </a:t>
            </a:r>
            <a:r>
              <a:rPr lang="he-IL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טיי</a:t>
            </a:r>
            <a:r>
              <a:rPr lang="he-IL" sz="1200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וו</a:t>
            </a:r>
            <a:r>
              <a:rPr lang="he-IL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אני</a:t>
            </a:r>
            <a:r>
              <a:rPr lang="he-I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עובד </a:t>
            </a:r>
            <a:r>
              <a:rPr lang="he-IL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באובר</a:t>
            </a:r>
            <a:r>
              <a:rPr lang="he-I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עם צוות גדול של אקטוארים (לפני זה עבד בגוגל</a:t>
            </a:r>
            <a:r>
              <a:rPr lang="he-IL" sz="1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</a:t>
            </a:r>
            <a:endParaRPr lang="he-IL" sz="1200" dirty="0"/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57669-C34E-4E59-AFFD-D55AEEA55462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1603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/>
              <a:t>מקצועיות ואתיקה – פיתוח כללי מקצוע וסטנדרטים ל </a:t>
            </a:r>
            <a:r>
              <a:rPr lang="en-US" dirty="0"/>
              <a:t>AI</a:t>
            </a:r>
            <a:endParaRPr lang="he-IL" dirty="0"/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/>
              <a:t>לימודים – פיתוח תוכנית לימודים והכשרה ל </a:t>
            </a:r>
            <a:r>
              <a:rPr lang="en-US" dirty="0"/>
              <a:t>AI</a:t>
            </a:r>
            <a:r>
              <a:rPr lang="he-IL" dirty="0"/>
              <a:t>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/>
              <a:t>תפקיד האקטואר – פיתוח הגדרות ל </a:t>
            </a:r>
            <a:r>
              <a:rPr lang="en-US" dirty="0"/>
              <a:t>AI</a:t>
            </a:r>
            <a:r>
              <a:rPr lang="he-IL" dirty="0"/>
              <a:t>, שינוי עבודת אקטואר, פיתוח </a:t>
            </a:r>
            <a:r>
              <a:rPr lang="he-IL" dirty="0" err="1"/>
              <a:t>מיומניות</a:t>
            </a:r>
            <a:r>
              <a:rPr lang="he-IL" dirty="0"/>
              <a:t> חדשות לאקטוארים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/>
              <a:t>ממשל – </a:t>
            </a:r>
            <a:r>
              <a:rPr lang="en-US" dirty="0"/>
              <a:t>governance </a:t>
            </a:r>
            <a:r>
              <a:rPr lang="he-IL" dirty="0"/>
              <a:t> - ניטור והערכה של דרישות ממשל ורגולציה בנושא </a:t>
            </a:r>
            <a:r>
              <a:rPr lang="en-US" dirty="0"/>
              <a:t>AI</a:t>
            </a:r>
            <a:endParaRPr lang="he-IL" dirty="0"/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/>
              <a:t>חדשנות – טיפוח דפוסי צמיחה בקרב האקטוארים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57669-C34E-4E59-AFFD-D55AEEA55462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6459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/>
              <a:t>תת ועדה – לימודים: מטרה – השפעת </a:t>
            </a:r>
            <a:r>
              <a:rPr lang="en-US" dirty="0"/>
              <a:t>AI </a:t>
            </a:r>
            <a:r>
              <a:rPr lang="he-IL" dirty="0"/>
              <a:t> על לימודי האקטואריה וההכשרה של אקטוארים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/>
              <a:t>נושאים לטיפול: מה צריך ללמוד? עדכון תוכנית הלימודים למול קצב השינויים המהיר, כיצד נעשית הערכת אקטוארים, עידוד שיתוף כללי מקצוע בין אקטוארים ואגודות.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57669-C34E-4E59-AFFD-D55AEEA55462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578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אותו פרנק </a:t>
            </a:r>
            <a:r>
              <a:rPr lang="he-I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צא'נג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שעובד ב-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UBER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הציג את המאמר של ג'ים </a:t>
            </a:r>
            <a:r>
              <a:rPr lang="he-I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וויס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מה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Four Futures for Actuaries in the wake of AI</a:t>
            </a:r>
            <a:endParaRPr lang="he-I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הוא הציג 4 תרחישים לעולם האקטואריה (הצגה קצת שונה מהמאמר): ציר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מציג את </a:t>
            </a:r>
            <a:r>
              <a:rPr lang="he-IL" sz="1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ההשפעה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על תפקיד האקטואר, ציר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מציג את </a:t>
            </a:r>
            <a:r>
              <a:rPr lang="he-IL" sz="1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השינוי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של תפקיד האקטואר. למטה משמאל – השפעה מועט על האקטואר ותפקידו. למעלה מימין, מציג שינוי משמעותי על האקטואר ותפקידו. שני התרחישים המעניינים הם: </a:t>
            </a:r>
            <a:endParaRPr lang="en-I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DOOMSDAY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האקטוארים מוחלפים על ידי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AI</a:t>
            </a:r>
            <a:endParaRPr lang="en-I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ו-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TRAINING DAY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תפקיד האקטואר משתנה</a:t>
            </a:r>
            <a:endParaRPr lang="en-I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57669-C34E-4E59-AFFD-D55AEEA55462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30303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תרחיש זה מבוסס על כך שראשית כל העבודה ברוטינית שחוזרת על עצמה, </a:t>
            </a:r>
            <a:r>
              <a:rPr lang="en-US" dirty="0"/>
              <a:t>AI</a:t>
            </a:r>
            <a:r>
              <a:rPr lang="he-IL" dirty="0"/>
              <a:t> יכול לעשות. בנוסף </a:t>
            </a:r>
            <a:r>
              <a:rPr lang="en-US" dirty="0"/>
              <a:t>AI </a:t>
            </a:r>
            <a:r>
              <a:rPr lang="he-IL" dirty="0"/>
              <a:t> יותר טוב מאיתנו באיסוף מידע. יותר מהיר, יותר מקורות. שאלה – מי מקהל כבר השתמש ב </a:t>
            </a:r>
            <a:r>
              <a:rPr lang="en-US" dirty="0"/>
              <a:t>AI </a:t>
            </a:r>
            <a:r>
              <a:rPr lang="he-IL" dirty="0"/>
              <a:t> לאסוף מידע לעבודתו? הרבה טוענים ש </a:t>
            </a:r>
            <a:r>
              <a:rPr lang="en-US" dirty="0"/>
              <a:t>AI </a:t>
            </a:r>
            <a:r>
              <a:rPr lang="he-IL" dirty="0"/>
              <a:t> מדמיין "</a:t>
            </a:r>
            <a:r>
              <a:rPr lang="en-US" dirty="0"/>
              <a:t>hallucinate</a:t>
            </a:r>
            <a:r>
              <a:rPr lang="he-IL" dirty="0"/>
              <a:t>", אז ישנם דרכים ותוכנות להתמודד עם זה, אפילו פשוט לברר את המקור של המידע ואיך המידע התקבל, ועוד תהליכי </a:t>
            </a:r>
            <a:r>
              <a:rPr lang="he-IL" dirty="0" err="1"/>
              <a:t>דבאגים</a:t>
            </a:r>
            <a:r>
              <a:rPr lang="he-IL" dirty="0"/>
              <a:t> של המידע. שנם טענה על חוסר יצירתיות של ה </a:t>
            </a:r>
            <a:r>
              <a:rPr lang="en-US" dirty="0"/>
              <a:t>AI</a:t>
            </a:r>
            <a:r>
              <a:rPr lang="he-IL" dirty="0"/>
              <a:t> שאנשים יותר יצירתיים ומקוריים. העניין הוא שיש כל כך הרבה תוכן מקורי בחוץ שה </a:t>
            </a:r>
            <a:r>
              <a:rPr lang="en-US" dirty="0"/>
              <a:t>AI</a:t>
            </a:r>
            <a:r>
              <a:rPr lang="he-IL" dirty="0"/>
              <a:t> חשוף לו כך שנשנו חומר יצירתי להשתמש בו. ולסוף ה- </a:t>
            </a:r>
            <a:r>
              <a:rPr lang="en-US" dirty="0" err="1"/>
              <a:t>AutoGPT</a:t>
            </a:r>
            <a:r>
              <a:rPr lang="he-IL" dirty="0"/>
              <a:t> שהוא אוטונומי, הוא מתקן את עצמו, משלים חוסרים, לומד תוך כדי התהליך, ומפרק משימות לתתי משימות וכך מייתר את הצורך להפעיל אותו ולהכוון אותו בעבודתו. </a:t>
            </a:r>
          </a:p>
          <a:p>
            <a:pPr algn="r" rtl="1"/>
            <a:r>
              <a:rPr lang="he-IL" dirty="0"/>
              <a:t>לכן, בתרחיש זה ה </a:t>
            </a:r>
            <a:r>
              <a:rPr lang="en-US" dirty="0"/>
              <a:t>AI </a:t>
            </a:r>
            <a:r>
              <a:rPr lang="he-IL" dirty="0"/>
              <a:t> לוקח על עצמו משימות אקטואריות כולל איסוף מידע, ובהמשך הוא לומד ומסוגל להתמודד עם משימות מורכבות יותר עד שבסוף הנדרשים רק מעט מאוד אקטוארים לאותן משימות שעדין ה </a:t>
            </a:r>
            <a:r>
              <a:rPr lang="en-US" dirty="0"/>
              <a:t>AI</a:t>
            </a:r>
            <a:r>
              <a:rPr lang="he-IL" dirty="0"/>
              <a:t> לא יכול להתמודד איתן.</a:t>
            </a:r>
          </a:p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57669-C34E-4E59-AFFD-D55AEEA55462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1989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תרחיש זה מבוסס על כך שרק חלק מהמשימות יכולות לעבור ל </a:t>
            </a:r>
            <a:r>
              <a:rPr lang="en-US" dirty="0"/>
              <a:t>AI</a:t>
            </a:r>
            <a:r>
              <a:rPr lang="he-IL" dirty="0"/>
              <a:t> אך משימות אחרות לא. תפתח מקצוע של מהנדסי </a:t>
            </a:r>
            <a:r>
              <a:rPr lang="en-US" dirty="0"/>
              <a:t>AI</a:t>
            </a:r>
            <a:r>
              <a:rPr lang="he-IL" dirty="0"/>
              <a:t> שעוזרים למשתמשים במקומות ש </a:t>
            </a:r>
            <a:r>
              <a:rPr lang="en-US" dirty="0"/>
              <a:t>AI</a:t>
            </a:r>
            <a:r>
              <a:rPr lang="he-IL" dirty="0"/>
              <a:t> לא יכול להתמודד איתם. בשנים האחרונות נעשו השקעות אדירות בחברות </a:t>
            </a:r>
            <a:r>
              <a:rPr lang="he-IL" dirty="0" err="1"/>
              <a:t>סטארטאפ</a:t>
            </a:r>
            <a:r>
              <a:rPr lang="he-IL" dirty="0"/>
              <a:t> ל </a:t>
            </a:r>
            <a:r>
              <a:rPr lang="en-US" dirty="0"/>
              <a:t>AI</a:t>
            </a:r>
            <a:r>
              <a:rPr lang="he-IL" dirty="0"/>
              <a:t> אך אם בודקים את המשתמשים בפוטנציאליים מול ההשקעות האדירות, יש ספק אם רוב אותן חברות יכלו להחזיר את תודה השקעה (זאת על פי מאמר של </a:t>
            </a:r>
            <a:r>
              <a:rPr lang="en-US" dirty="0"/>
              <a:t>new York times</a:t>
            </a:r>
            <a:r>
              <a:rPr lang="he-IL" dirty="0"/>
              <a:t>). והדבר הכי משמעותי – בני אדם הם בלתי צפויים. הועלתה בדוגמא של תביעות בבית משפט שבו </a:t>
            </a:r>
            <a:r>
              <a:rPr lang="he-IL" dirty="0" err="1"/>
              <a:t>העו"ד</a:t>
            </a:r>
            <a:r>
              <a:rPr lang="he-IL" dirty="0"/>
              <a:t> מדבר אל ליבם של חבר המושבעים ואין דרך לדעת מה תהיה החלטתם על פי הממצאים של המשפט. דוגמא נוספת היא של ועדת סטנדרטים. אם מבקשים מ- </a:t>
            </a:r>
            <a:r>
              <a:rPr lang="en-US" dirty="0"/>
              <a:t>AI </a:t>
            </a:r>
            <a:r>
              <a:rPr lang="he-IL" dirty="0"/>
              <a:t> לכתוב סטנדרטים לא מקבלים את העומק והגיוון בדעות כאשר הן עולות בדיונים סוערים בוועדה. וגם אם מלמדים את ה </a:t>
            </a:r>
            <a:r>
              <a:rPr lang="en-US" dirty="0"/>
              <a:t>AI</a:t>
            </a:r>
            <a:r>
              <a:rPr lang="he-IL" dirty="0"/>
              <a:t> את המורכבות של הנפש האנושית או הרגשות האנושיים, כנראה שה </a:t>
            </a:r>
            <a:r>
              <a:rPr lang="en-US" dirty="0"/>
              <a:t>AI</a:t>
            </a:r>
            <a:r>
              <a:rPr lang="he-IL" dirty="0"/>
              <a:t> יחזור עם תשובה שאין אפשרות לבצע תחזית אמינה.....</a:t>
            </a:r>
          </a:p>
          <a:p>
            <a:pPr algn="r" rtl="1"/>
            <a:r>
              <a:rPr lang="he-IL" dirty="0"/>
              <a:t>לכן, בתרחיש זה, </a:t>
            </a:r>
            <a:r>
              <a:rPr lang="en-US" dirty="0"/>
              <a:t>AI</a:t>
            </a:r>
            <a:r>
              <a:rPr lang="he-IL" dirty="0"/>
              <a:t> לוקח על עצמו יותר ויותר משימות. בינתיים אקטוארים לומדים כלים חדשים לשימוש בטוח ב </a:t>
            </a:r>
            <a:r>
              <a:rPr lang="en-US" dirty="0"/>
              <a:t>AI</a:t>
            </a:r>
            <a:r>
              <a:rPr lang="he-IL" dirty="0"/>
              <a:t>. אקטוארים ימשיכו לתווך, כמו בעבר, בין המידע (ו </a:t>
            </a:r>
            <a:r>
              <a:rPr lang="en-US" dirty="0"/>
              <a:t>AI</a:t>
            </a:r>
            <a:r>
              <a:rPr lang="he-IL" dirty="0"/>
              <a:t>) לבין הגורמים השונים בחברה כולל הרגולטור. ולכן אקטואר העתיד יצטרך לדעת מספיק על ה </a:t>
            </a:r>
            <a:r>
              <a:rPr lang="en-US" dirty="0"/>
              <a:t>AI</a:t>
            </a:r>
            <a:r>
              <a:rPr lang="he-IL" dirty="0"/>
              <a:t>, על הכוחות שלו והמגבלות שלו.  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57669-C34E-4E59-AFFD-D55AEEA55462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1620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92D4F6-BA15-4C1A-BF45-90BE00BCA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6C4AE9E-A03F-4D4D-8E2F-666AFEF31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3E7A1C7-DBB2-4063-8FFF-5E6AE29B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A87D-BE94-4603-B15A-BE0C725C8623}" type="datetimeFigureOut">
              <a:rPr lang="he-IL" smtClean="0"/>
              <a:t>י"א/סיון/תשפ"ד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B1239A5-3946-4849-9B7D-DC584956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58704BF-C6BF-4C85-8ED0-90B177A0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D46-C4D2-4824-9919-BE5411886A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882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84CC39-0A46-4DA2-B67A-8C4D4E8F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B90DA4D-5177-4459-94E8-81AC9CD3F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E9471CD-8AD4-40CF-88CB-396EABCD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A87D-BE94-4603-B15A-BE0C725C8623}" type="datetimeFigureOut">
              <a:rPr lang="he-IL" smtClean="0"/>
              <a:t>י"א/סיון/תשפ"ד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748CE1B-65F0-48E3-B733-52D95DFE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4A2D80A-B205-467B-A77A-375A5C2E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D46-C4D2-4824-9919-BE5411886A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01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AF68062-5FB2-48D0-9F26-B81DB8478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47B05B6-8AFE-400F-A2AA-79F9B4262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38539A4-DD95-4561-8DC5-712B3A59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A87D-BE94-4603-B15A-BE0C725C8623}" type="datetimeFigureOut">
              <a:rPr lang="he-IL" smtClean="0"/>
              <a:t>י"א/סיון/תשפ"ד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D609D6B-E45B-45ED-A7E4-7A0EE9BA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0A41AB2-ED44-4326-AB29-C29B63F4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D46-C4D2-4824-9919-BE5411886A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623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FC71DC-8650-4E9A-94B1-24E11613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01EDFB2-C60E-4C86-A49B-3E363AE68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13459CA-6827-476A-A5D6-F9B68597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A87D-BE94-4603-B15A-BE0C725C8623}" type="datetimeFigureOut">
              <a:rPr lang="he-IL" smtClean="0"/>
              <a:t>י"א/סיון/תשפ"ד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9D1E1D5-F2D1-4546-875E-0ADF011A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E9AB3E-A43E-4D60-A184-9D9692B2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D46-C4D2-4824-9919-BE5411886A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81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ECA868-20AD-4280-8F0D-D0F04AB2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506F0CF-FDFF-47F7-8BD5-F191FD83A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9518FC5-C8AB-4FE4-9105-8EE937A0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A87D-BE94-4603-B15A-BE0C725C8623}" type="datetimeFigureOut">
              <a:rPr lang="he-IL" smtClean="0"/>
              <a:t>י"א/סיון/תשפ"ד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184FD73-C20B-46C3-9F0F-46AC1129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7CE4236-ADF6-4D7D-94B1-1C67FD13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D46-C4D2-4824-9919-BE5411886A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115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D3B27E-BB7E-4608-A19D-C19B21639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9B0E95D-BC93-4489-8B95-DF45D206D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03278A0-7D27-48DC-BC76-F884034CF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ACA4681-A08D-467D-A565-F86E952CE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A87D-BE94-4603-B15A-BE0C725C8623}" type="datetimeFigureOut">
              <a:rPr lang="he-IL" smtClean="0"/>
              <a:t>י"א/סיון/תשפ"ד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A1CB418-EBFF-49CA-BF1B-5C8ADCDBF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A949FEA-58BD-478B-ABEA-5628E0C4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D46-C4D2-4824-9919-BE5411886A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08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72F819-9084-4D18-AE55-59DC00D8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93A158B-4F83-4858-AE79-91A9AD308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817D6BE-6FBE-425C-84A5-B2CA8394C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11FE924-256B-418D-A022-DCDEFFA37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15CBF41-116E-4079-B5CB-98C5F56A7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C246FC6-497D-49FC-89EE-07C87FED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A87D-BE94-4603-B15A-BE0C725C8623}" type="datetimeFigureOut">
              <a:rPr lang="he-IL" smtClean="0"/>
              <a:t>י"א/סיון/תשפ"ד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DF8E44B1-ED9B-460C-A609-9DD1B4E55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729D63F-DD93-45F0-82C2-6F9D1BA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D46-C4D2-4824-9919-BE5411886A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998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B65C47-3CD5-4A5F-996E-24BD0DF5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8EAB9D0-E37D-4E6E-B0C8-ABE8BC98F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A87D-BE94-4603-B15A-BE0C725C8623}" type="datetimeFigureOut">
              <a:rPr lang="he-IL" smtClean="0"/>
              <a:t>י"א/סיון/תשפ"ד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4CD0CE0-88D9-4A29-A14A-5C69A39B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53C0C8C-E1DF-4840-992F-A75FF8BA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D46-C4D2-4824-9919-BE5411886A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112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88FD08B-6D56-4644-9C75-2EEB8A14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A87D-BE94-4603-B15A-BE0C725C8623}" type="datetimeFigureOut">
              <a:rPr lang="he-IL" smtClean="0"/>
              <a:t>י"א/סיון/תשפ"ד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FEBEC284-7B5D-47AD-A8C5-7C1B775B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EDFE948-85F5-465A-B52F-49D6CD34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D46-C4D2-4824-9919-BE5411886A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764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2A7A98-8E24-4716-8CC0-473E824D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830D9D2-3008-45B0-8667-35323B0B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D30AAB3-FD02-4F20-AF39-0DFC7BDC3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72C43D2-BB53-4460-8650-68E85682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A87D-BE94-4603-B15A-BE0C725C8623}" type="datetimeFigureOut">
              <a:rPr lang="he-IL" smtClean="0"/>
              <a:t>י"א/סיון/תשפ"ד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A170859-663A-497C-B59D-1ED8B9C7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F9B89F7-8688-4D0B-8AA2-143FD3D2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D46-C4D2-4824-9919-BE5411886A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165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C0E44A-539D-48FB-B5DA-845F07B5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183601FF-AFF2-45E6-9963-530FA5C57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F8A7526-9B13-475F-B763-1242A9B01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AFDDCC0-FB93-4992-A722-58DF9847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A87D-BE94-4603-B15A-BE0C725C8623}" type="datetimeFigureOut">
              <a:rPr lang="he-IL" smtClean="0"/>
              <a:t>י"א/סיון/תשפ"ד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F1DEC27-8C22-462A-B6E1-78853C0F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38804ED-2F8D-4B8D-AD01-0FD9FCB1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AD46-C4D2-4824-9919-BE5411886A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11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3ACDF06-8762-4BA8-9248-8BB108B6F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88442FD-176E-4ED3-B707-C5A8DF493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B7E6F2D-59B2-4A27-9B56-72A06CE96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A87D-BE94-4603-B15A-BE0C725C8623}" type="datetimeFigureOut">
              <a:rPr lang="he-IL" smtClean="0"/>
              <a:t>י"א/סיון/תשפ"ד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418BC3A-AFB9-4B0A-AACC-16FF0C6F0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3B92A7B-96B3-475F-91B2-B5122E427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AD46-C4D2-4824-9919-BE5411886A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463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P9GHUxcmA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539BFA0C-BE97-4D71-AF02-CC1875E34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0" y="178902"/>
            <a:ext cx="12192000" cy="6858001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E5FE495-244F-4DEA-875A-679A6B6F6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1979" y="-63326"/>
            <a:ext cx="9943484" cy="2190612"/>
          </a:xfrm>
        </p:spPr>
        <p:txBody>
          <a:bodyPr>
            <a:noAutofit/>
          </a:bodyPr>
          <a:lstStyle/>
          <a:p>
            <a:r>
              <a:rPr lang="he-IL" sz="4400" dirty="0">
                <a:ln w="3175">
                  <a:solidFill>
                    <a:schemeClr val="tx1"/>
                  </a:solidFill>
                </a:ln>
                <a:latin typeface="Heebo Black" panose="00000A00000000000000" pitchFamily="2" charset="-79"/>
                <a:cs typeface="Heebo Black" panose="00000A00000000000000" pitchFamily="2" charset="-79"/>
              </a:rPr>
              <a:t>כנס 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latin typeface="Heebo Black" panose="00000A00000000000000" pitchFamily="2" charset="-79"/>
                <a:cs typeface="Heebo Black" panose="00000A00000000000000" pitchFamily="2" charset="-79"/>
              </a:rPr>
              <a:t>IAA</a:t>
            </a:r>
            <a:br>
              <a:rPr lang="he-IL" sz="4400" dirty="0">
                <a:ln w="3175">
                  <a:solidFill>
                    <a:schemeClr val="tx1"/>
                  </a:solidFill>
                </a:ln>
                <a:latin typeface="Heebo Black" panose="00000A00000000000000" pitchFamily="2" charset="-79"/>
                <a:cs typeface="Heebo Black" panose="00000A00000000000000" pitchFamily="2" charset="-79"/>
              </a:rPr>
            </a:br>
            <a:r>
              <a:rPr lang="he-IL" sz="4400" dirty="0">
                <a:ln w="3175">
                  <a:solidFill>
                    <a:schemeClr val="tx1"/>
                  </a:solidFill>
                </a:ln>
                <a:latin typeface="Heebo Black" panose="00000A00000000000000" pitchFamily="2" charset="-79"/>
                <a:cs typeface="Heebo Black" panose="00000A00000000000000" pitchFamily="2" charset="-79"/>
              </a:rPr>
              <a:t>אגודת האקטוארים הבינלאומית </a:t>
            </a:r>
            <a:br>
              <a:rPr lang="he-IL" sz="4400" dirty="0">
                <a:ln w="3175">
                  <a:solidFill>
                    <a:schemeClr val="tx1"/>
                  </a:solidFill>
                </a:ln>
                <a:latin typeface="Heebo Black" panose="00000A00000000000000" pitchFamily="2" charset="-79"/>
                <a:cs typeface="Heebo Black" panose="00000A00000000000000" pitchFamily="2" charset="-79"/>
              </a:rPr>
            </a:br>
            <a:r>
              <a:rPr lang="he-IL" sz="4000" dirty="0" err="1">
                <a:ln w="3175">
                  <a:solidFill>
                    <a:schemeClr val="tx1"/>
                  </a:solidFill>
                </a:ln>
                <a:latin typeface="Heebo Black" panose="00000A00000000000000" pitchFamily="2" charset="-79"/>
                <a:cs typeface="Heebo Black" panose="00000A00000000000000" pitchFamily="2" charset="-79"/>
              </a:rPr>
              <a:t>סיאול</a:t>
            </a:r>
            <a:r>
              <a:rPr lang="he-IL" sz="4000" dirty="0">
                <a:ln w="3175">
                  <a:solidFill>
                    <a:schemeClr val="tx1"/>
                  </a:solidFill>
                </a:ln>
                <a:latin typeface="Heebo Black" panose="00000A00000000000000" pitchFamily="2" charset="-79"/>
                <a:cs typeface="Heebo Black" panose="00000A00000000000000" pitchFamily="2" charset="-79"/>
              </a:rPr>
              <a:t> דרום קוריאה </a:t>
            </a:r>
            <a:r>
              <a:rPr lang="he-IL" sz="4400" dirty="0">
                <a:ln w="3175">
                  <a:solidFill>
                    <a:schemeClr val="tx1"/>
                  </a:solidFill>
                </a:ln>
                <a:latin typeface="Heebo Black" panose="00000A00000000000000" pitchFamily="2" charset="-79"/>
                <a:cs typeface="Heebo Black" panose="00000A00000000000000" pitchFamily="2" charset="-79"/>
              </a:rPr>
              <a:t>20-24/5/2024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A3673DA-B241-6E95-37E4-CD4F0759BF39}"/>
              </a:ext>
            </a:extLst>
          </p:cNvPr>
          <p:cNvSpPr txBox="1">
            <a:spLocks/>
          </p:cNvSpPr>
          <p:nvPr/>
        </p:nvSpPr>
        <p:spPr>
          <a:xfrm>
            <a:off x="2494722" y="6119323"/>
            <a:ext cx="8859077" cy="55977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dirty="0">
                <a:ln w="3175">
                  <a:solidFill>
                    <a:schemeClr val="tx1"/>
                  </a:solidFill>
                </a:ln>
                <a:latin typeface="Heebo Black" panose="00000A00000000000000" pitchFamily="2" charset="-79"/>
                <a:ea typeface="+mj-ea"/>
                <a:cs typeface="Heebo Black" panose="00000A00000000000000" pitchFamily="2" charset="-79"/>
              </a:rPr>
              <a:t>השתתף בכנס וכתב - עמיעד בן מאיר</a:t>
            </a:r>
          </a:p>
        </p:txBody>
      </p:sp>
    </p:spTree>
    <p:extLst>
      <p:ext uri="{BB962C8B-B14F-4D97-AF65-F5344CB8AC3E}">
        <p14:creationId xmlns:p14="http://schemas.microsoft.com/office/powerpoint/2010/main" val="201004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6F31858-9665-4281-A4B0-0536EBDCF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5971AE2-EDEF-4F63-902F-61BDE4B1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נושא חשוב מבחינת האגודה וכלול בתוכנית האסטרטגית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he-I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ועדת סטנדרטים כתבה תקן חדש - </a:t>
            </a:r>
            <a:r>
              <a:rPr lang="en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ASAP8</a:t>
            </a:r>
            <a:endParaRPr lang="he-I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נציגי האגודה פועלים עם ארגונים שונים בנושא (</a:t>
            </a:r>
            <a:r>
              <a:rPr lang="en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supernational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EOPA</a:t>
            </a:r>
            <a:r>
              <a:rPr lang="he-IL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WHO</a:t>
            </a:r>
            <a:r>
              <a:rPr lang="he-IL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ועוד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ועדת בריאות התחילה לגבש מודל עם 8 תרחישים על ההשפעה של</a:t>
            </a:r>
            <a:r>
              <a:rPr lang="en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שינוי האקלים</a:t>
            </a:r>
            <a:r>
              <a:rPr lang="en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על ענף הביטוח חיים ובריאות (נושא שלא טופל עד כה</a:t>
            </a:r>
            <a:r>
              <a:rPr lang="he-IL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lang="en-I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E16470D-F692-4476-84F3-2EA4A357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latin typeface="Heebo Black" panose="00000A00000000000000" pitchFamily="2" charset="-79"/>
                <a:cs typeface="Heebo Black" panose="00000A00000000000000" pitchFamily="2" charset="-79"/>
              </a:rPr>
              <a:t>השפעת שינויי אקלים</a:t>
            </a:r>
            <a:br>
              <a:rPr lang="he-IL" sz="4000" dirty="0">
                <a:latin typeface="Heebo Black" panose="00000A00000000000000" pitchFamily="2" charset="-79"/>
                <a:cs typeface="Heebo Black" panose="00000A00000000000000" pitchFamily="2" charset="-79"/>
              </a:rPr>
            </a:br>
            <a:r>
              <a:rPr lang="en-US" sz="4000" dirty="0">
                <a:latin typeface="Heebo Black" panose="00000A00000000000000" pitchFamily="2" charset="-79"/>
                <a:cs typeface="Heebo Black" panose="00000A00000000000000" pitchFamily="2" charset="-79"/>
              </a:rPr>
              <a:t>Climate Change</a:t>
            </a:r>
            <a:endParaRPr lang="he-IL" sz="4000" dirty="0"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60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6F31858-9665-4281-A4B0-0536EBDCF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5971AE2-EDEF-4F63-902F-61BDE4B1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475874"/>
            <a:ext cx="10681855" cy="4908883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sz="3000" dirty="0"/>
              <a:t>Reporting and more reporting (ISSB S1 and S2 are only the beginning)</a:t>
            </a:r>
          </a:p>
          <a:p>
            <a:pPr algn="l" rtl="0"/>
            <a:r>
              <a:rPr lang="en-US" sz="3000" dirty="0"/>
              <a:t>Measurements and metrics (how much emissions are in that vehicle repair).</a:t>
            </a:r>
          </a:p>
          <a:p>
            <a:pPr algn="l" rtl="0"/>
            <a:r>
              <a:rPr lang="en-US" sz="3000" dirty="0"/>
              <a:t>Scenario analysis of future economic conditions</a:t>
            </a:r>
          </a:p>
          <a:p>
            <a:pPr algn="l" rtl="0"/>
            <a:r>
              <a:rPr lang="en-US" sz="3000" dirty="0"/>
              <a:t>New things to insure:</a:t>
            </a:r>
          </a:p>
          <a:p>
            <a:pPr lvl="1" algn="l" rtl="0"/>
            <a:r>
              <a:rPr lang="en-US" dirty="0"/>
              <a:t>Electric vehicles</a:t>
            </a:r>
          </a:p>
          <a:p>
            <a:pPr lvl="1" algn="l" rtl="0"/>
            <a:r>
              <a:rPr lang="en-US" dirty="0"/>
              <a:t>Solar farms</a:t>
            </a:r>
          </a:p>
          <a:p>
            <a:pPr lvl="1" algn="l" rtl="0"/>
            <a:r>
              <a:rPr lang="en-US" dirty="0"/>
              <a:t>Carbon offset providers</a:t>
            </a:r>
          </a:p>
          <a:p>
            <a:pPr lvl="1" algn="l" rtl="0"/>
            <a:r>
              <a:rPr lang="en-US" dirty="0"/>
              <a:t>Liability from litigation</a:t>
            </a:r>
          </a:p>
          <a:p>
            <a:pPr lvl="1" algn="l" rtl="0"/>
            <a:r>
              <a:rPr lang="en-US" dirty="0"/>
              <a:t>And much more…..	</a:t>
            </a:r>
          </a:p>
          <a:p>
            <a:pPr algn="l" rtl="0"/>
            <a:r>
              <a:rPr lang="en-US" sz="3000" dirty="0"/>
              <a:t>System thinking</a:t>
            </a:r>
          </a:p>
          <a:p>
            <a:pPr algn="l" rtl="0"/>
            <a:r>
              <a:rPr lang="en-US" sz="3000" dirty="0"/>
              <a:t>Corporate strategy</a:t>
            </a:r>
          </a:p>
          <a:p>
            <a:pPr algn="l" rtl="0"/>
            <a:r>
              <a:rPr lang="en-US" sz="3000" dirty="0"/>
              <a:t>New risks and opportunities</a:t>
            </a:r>
          </a:p>
          <a:p>
            <a:pPr algn="l" rtl="0"/>
            <a:r>
              <a:rPr lang="en-US" sz="3000" dirty="0"/>
              <a:t>Your professional obligations and how they may differ in the future</a:t>
            </a:r>
            <a:endParaRPr lang="he-IL" sz="1700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E16470D-F692-4476-84F3-2EA4A357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Heebo Black" panose="00000A00000000000000" pitchFamily="2" charset="-79"/>
                <a:cs typeface="Heebo Black" panose="00000A00000000000000" pitchFamily="2" charset="-79"/>
              </a:rPr>
              <a:t>What should GI actuaries</a:t>
            </a:r>
            <a:br>
              <a:rPr lang="en-US" sz="3600" dirty="0">
                <a:latin typeface="Heebo Black" panose="00000A00000000000000" pitchFamily="2" charset="-79"/>
                <a:cs typeface="Heebo Black" panose="00000A00000000000000" pitchFamily="2" charset="-79"/>
              </a:rPr>
            </a:br>
            <a:r>
              <a:rPr lang="en-US" sz="3600" dirty="0">
                <a:latin typeface="Heebo Black" panose="00000A00000000000000" pitchFamily="2" charset="-79"/>
                <a:cs typeface="Heebo Black" panose="00000A00000000000000" pitchFamily="2" charset="-79"/>
              </a:rPr>
              <a:t> be thinking about beyond weather</a:t>
            </a:r>
            <a:endParaRPr lang="he-IL" sz="3600" dirty="0"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08F8A622-299A-AA01-3440-C45F844F2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4" r="18129" b="20622"/>
          <a:stretch/>
        </p:blipFill>
        <p:spPr bwMode="auto">
          <a:xfrm>
            <a:off x="8663878" y="2703841"/>
            <a:ext cx="3244850" cy="2559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9929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6F31858-9665-4281-A4B0-0536EBDCF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5971AE2-EDEF-4F63-902F-61BDE4B1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נושא חשוב שמקבל יותר תשומת לב. בעיקר מין, גיל וגזע/תרבות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ישנה בעיה בעיקר בחוסר מודעות (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unconscious bias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ורק אחרי שמודעים אל ההטיה ניתן לשפר</a:t>
            </a:r>
            <a:r>
              <a:rPr lang="he-IL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האתגר של האקטוארים - גם כך תת קבוצה מאוד ייחודית משכילה, לעיתים גם יותר ליברלית ולכן הבעיה קצת פחותה. עם זאת, במקומות שונים בעולם התרבות משפיעה. לדוגמה במדינות ערב ואפריקה שם אחוז הנשים נמוך יותר</a:t>
            </a:r>
            <a:r>
              <a:rPr lang="en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he-I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בכל מקרה זה נושא ראוי שנשים לו לב בעבודתנו</a:t>
            </a:r>
            <a:r>
              <a:rPr lang="he-IL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כמו כן, עלינו להנחיל את התרבות הזאת גם במקומות העבודה שלנו (הכוללות מגוון רחב יותר של תרבויות).</a:t>
            </a: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en-I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E16470D-F692-4476-84F3-2EA4A357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16" y="18255"/>
            <a:ext cx="922954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eebo Black" panose="00000A00000000000000" pitchFamily="2" charset="-79"/>
                <a:cs typeface="Heebo Black" panose="00000A00000000000000" pitchFamily="2" charset="-79"/>
              </a:rPr>
              <a:t>Diversity &amp; Inclusion (D&amp;I)</a:t>
            </a:r>
            <a:endParaRPr lang="he-IL" sz="4000" dirty="0"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833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6F31858-9665-4281-A4B0-0536EBDCF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5971AE2-EDEF-4F63-902F-61BDE4B1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8" y="1438001"/>
            <a:ext cx="11390244" cy="4351338"/>
          </a:xfrm>
        </p:spPr>
        <p:txBody>
          <a:bodyPr>
            <a:normAutofit/>
          </a:bodyPr>
          <a:lstStyle/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ישנה</a:t>
            </a:r>
            <a:r>
              <a:rPr lang="en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חשיבות אדירה להשתתפות בכנסים, בוועדות השונות ובסקציות (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Sections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 מציע לשלוח נציג כל שנה.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אתגרים דומים לאגודות אחרות, במיוחד 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tier 3</a:t>
            </a:r>
            <a:r>
              <a:rPr lang="he-IL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שיתוף ולמידה לגבי תהליך ההכשרה בארצות אחרות וההתמודדות עם ירידה בסטודנטים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he-IL" sz="18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היחס לישראל והמלחמה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he-IL" sz="18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E16470D-F692-4476-84F3-2EA4A357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58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latin typeface="Heebo Black" panose="00000A00000000000000" pitchFamily="2" charset="-79"/>
                <a:cs typeface="Heebo Black" panose="00000A00000000000000" pitchFamily="2" charset="-79"/>
              </a:rPr>
              <a:t>חשיבות השתתפות ב </a:t>
            </a:r>
            <a:r>
              <a:rPr lang="en-US" sz="4000" dirty="0">
                <a:latin typeface="Heebo Black" panose="00000A00000000000000" pitchFamily="2" charset="-79"/>
                <a:cs typeface="Heebo Black" panose="00000A00000000000000" pitchFamily="2" charset="-79"/>
              </a:rPr>
              <a:t>IAA </a:t>
            </a:r>
            <a:endParaRPr lang="he-IL" sz="4000" dirty="0"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30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6F31858-9665-4281-A4B0-0536EBDCF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5971AE2-EDEF-4F63-902F-61BDE4B1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442837"/>
            <a:ext cx="10946296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he-IL" sz="1800" dirty="0"/>
              <a:t>הכנס: </a:t>
            </a:r>
            <a:r>
              <a:rPr lang="it-IT" sz="1800" b="0" i="0" dirty="0">
                <a:effectLst/>
                <a:latin typeface="Arial" panose="020B0604020202020204" pitchFamily="34" charset="0"/>
              </a:rPr>
              <a:t>Council and Committee Meetings</a:t>
            </a:r>
            <a:r>
              <a:rPr lang="he-IL" sz="1800" b="0" i="0" dirty="0">
                <a:effectLst/>
                <a:latin typeface="Arial" panose="020B0604020202020204" pitchFamily="34" charset="0"/>
              </a:rPr>
              <a:t>. </a:t>
            </a:r>
            <a:r>
              <a:rPr lang="he-IL" sz="1800" dirty="0">
                <a:latin typeface="Arial" panose="020B0604020202020204" pitchFamily="34" charset="0"/>
              </a:rPr>
              <a:t>בתאריכים 20-24 מאי 2024, </a:t>
            </a:r>
            <a:r>
              <a:rPr lang="he-IL" sz="1800" dirty="0" err="1">
                <a:latin typeface="Arial" panose="020B0604020202020204" pitchFamily="34" charset="0"/>
              </a:rPr>
              <a:t>בסיאול</a:t>
            </a:r>
            <a:r>
              <a:rPr lang="he-IL" sz="1800" dirty="0">
                <a:latin typeface="Arial" panose="020B0604020202020204" pitchFamily="34" charset="0"/>
              </a:rPr>
              <a:t>, דרום קוריאה.</a:t>
            </a:r>
          </a:p>
          <a:p>
            <a:pPr marL="514350" indent="-514350">
              <a:buAutoNum type="arabicParenR"/>
            </a:pPr>
            <a:r>
              <a:rPr lang="he-IL" sz="1800" b="0" i="0" dirty="0">
                <a:effectLst/>
                <a:latin typeface="Arial" panose="020B0604020202020204" pitchFamily="34" charset="0"/>
              </a:rPr>
              <a:t>ניתן לצפות ב</a:t>
            </a:r>
            <a:r>
              <a:rPr lang="he-IL" sz="1800" dirty="0">
                <a:latin typeface="Arial" panose="020B0604020202020204" pitchFamily="34" charset="0"/>
              </a:rPr>
              <a:t>- </a:t>
            </a:r>
            <a:r>
              <a:rPr lang="en-US" sz="1800" dirty="0">
                <a:latin typeface="Arial" panose="020B0604020202020204" pitchFamily="34" charset="0"/>
              </a:rPr>
              <a:t>IAA Town hall</a:t>
            </a:r>
            <a:r>
              <a:rPr lang="he-IL" sz="1800" dirty="0">
                <a:latin typeface="Arial" panose="020B0604020202020204" pitchFamily="34" charset="0"/>
              </a:rPr>
              <a:t> ביו-טיוב:   </a:t>
            </a: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https://youtu.be/WP9GHUxcmAs</a:t>
            </a:r>
            <a:endParaRPr lang="he-IL" sz="1800" b="0" i="0" dirty="0">
              <a:effectLst/>
              <a:latin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he-IL" sz="1800" dirty="0"/>
              <a:t>השתתפות כ- 160 אורחים מהאגודות השונות בעולם החברות ב- </a:t>
            </a:r>
            <a:r>
              <a:rPr lang="en-US" sz="1800" dirty="0"/>
              <a:t>IAA</a:t>
            </a:r>
            <a:r>
              <a:rPr lang="he-IL" sz="1800" dirty="0"/>
              <a:t>. כל אגודה שלחה </a:t>
            </a:r>
            <a:r>
              <a:rPr lang="en-US" sz="1800" dirty="0"/>
              <a:t>Delegate</a:t>
            </a:r>
            <a:r>
              <a:rPr lang="he-IL" sz="1800" dirty="0"/>
              <a:t>, בנוסף השתתפות ראשי הוועדות השונות וחלק מהחברים באותן ועדות, כולל הסקציות. בנוסף, חברים אחרים כצופים.</a:t>
            </a:r>
          </a:p>
          <a:p>
            <a:pPr marL="514350" indent="-514350">
              <a:buAutoNum type="arabicParenR"/>
            </a:pPr>
            <a:r>
              <a:rPr lang="he-IL" sz="1800" dirty="0"/>
              <a:t>פגישות ה </a:t>
            </a:r>
            <a:r>
              <a:rPr lang="it-IT" sz="1800" b="0" i="0" dirty="0">
                <a:effectLst/>
                <a:latin typeface="Arial" panose="020B0604020202020204" pitchFamily="34" charset="0"/>
              </a:rPr>
              <a:t>Council</a:t>
            </a:r>
            <a:r>
              <a:rPr lang="he-IL" sz="1800" b="0" i="0" dirty="0">
                <a:effectLst/>
                <a:latin typeface="Arial" panose="020B0604020202020204" pitchFamily="34" charset="0"/>
              </a:rPr>
              <a:t> היא האספה הכללית לאישור דוחות כספיים והחלטות ה 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IAA</a:t>
            </a:r>
            <a:r>
              <a:rPr lang="he-IL" sz="1800" b="0" i="0" dirty="0">
                <a:effectLst/>
                <a:latin typeface="Arial" panose="020B0604020202020204" pitchFamily="34" charset="0"/>
              </a:rPr>
              <a:t>, ודיווח לאגודות על הפעילויות.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he-IL" sz="1800" b="1" dirty="0"/>
              <a:t>נושאים העיקריים על הפרק – </a:t>
            </a:r>
            <a:r>
              <a:rPr lang="en-US" sz="1800" b="1" dirty="0"/>
              <a:t>AI</a:t>
            </a:r>
            <a:r>
              <a:rPr lang="he-IL" sz="1800" b="1" dirty="0"/>
              <a:t>, שינוי אקלים</a:t>
            </a:r>
            <a:r>
              <a:rPr lang="en-IL" sz="1800" b="1" dirty="0"/>
              <a:t>, D&amp;I, </a:t>
            </a:r>
            <a:r>
              <a:rPr lang="he-IL" sz="1800" b="1" dirty="0"/>
              <a:t>אקטואר העתיד</a:t>
            </a:r>
            <a:endParaRPr lang="he-IL" sz="1800" b="1" i="0" dirty="0">
              <a:effectLst/>
              <a:latin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he-IL" sz="1800" dirty="0">
                <a:latin typeface="Arial" panose="020B0604020202020204" pitchFamily="34" charset="0"/>
              </a:rPr>
              <a:t>התכנסות ועדות וועדות המקצועיות: </a:t>
            </a:r>
          </a:p>
          <a:p>
            <a:pPr marL="0" indent="0" algn="l"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Executive  Committee,                            Actuarial Standards committee,        Insurance regulations committee, </a:t>
            </a:r>
          </a:p>
          <a:p>
            <a:pPr marL="0" indent="0" algn="l"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Advise and Assistance committee,  CERA treaty board,                                    Chief Stuff Officers, </a:t>
            </a:r>
          </a:p>
          <a:p>
            <a:pPr marL="0" indent="0" algn="l"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Strategic planning committee,            Insurance accounting committee,    Education committee, </a:t>
            </a:r>
          </a:p>
          <a:p>
            <a:pPr marL="0" indent="0" algn="l"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Professionalism Committee,              GI committee,                                             Health committee, </a:t>
            </a:r>
          </a:p>
          <a:p>
            <a:pPr marL="0" indent="0" algn="l"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Advance committee,                               Membership committee,                     Audit &amp; Finance committee </a:t>
            </a:r>
          </a:p>
          <a:p>
            <a:pPr marL="0" indent="0" algn="l"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 other forums, Task Forces  and Nomination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committee</a:t>
            </a:r>
            <a:r>
              <a:rPr lang="he-IL" sz="1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endParaRPr lang="en-IL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E16470D-F692-4476-84F3-2EA4A357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latin typeface="Heebo Black" panose="00000A00000000000000" pitchFamily="2" charset="-79"/>
                <a:cs typeface="Heebo Black" panose="00000A00000000000000" pitchFamily="2" charset="-79"/>
              </a:rPr>
              <a:t>תיאור הכנס</a:t>
            </a:r>
          </a:p>
        </p:txBody>
      </p:sp>
    </p:spTree>
    <p:extLst>
      <p:ext uri="{BB962C8B-B14F-4D97-AF65-F5344CB8AC3E}">
        <p14:creationId xmlns:p14="http://schemas.microsoft.com/office/powerpoint/2010/main" val="310178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6F31858-9665-4281-A4B0-0536EBDCF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1E16470D-F692-4476-84F3-2EA4A357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eebo Black" panose="00000A00000000000000" pitchFamily="2" charset="-79"/>
                <a:cs typeface="Heebo Black" panose="00000A00000000000000" pitchFamily="2" charset="-79"/>
              </a:rPr>
              <a:t>Council Meeting</a:t>
            </a:r>
            <a:endParaRPr lang="he-IL" sz="4000" dirty="0"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  <p:pic>
        <p:nvPicPr>
          <p:cNvPr id="12" name="Picture 11" descr="A person sitting at a table with a large screen behind him&#10;&#10;Description automatically generated">
            <a:extLst>
              <a:ext uri="{FF2B5EF4-FFF2-40B4-BE49-F238E27FC236}">
                <a16:creationId xmlns:a16="http://schemas.microsoft.com/office/drawing/2014/main" id="{3AFE5294-D80C-B96E-5FAC-56763A2C0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104"/>
            <a:ext cx="12192000" cy="561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9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6F31858-9665-4281-A4B0-0536EBDCF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78"/>
            <a:ext cx="12192000" cy="6858000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5971AE2-EDEF-4F63-902F-61BDE4B1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9" y="1421361"/>
            <a:ext cx="11224591" cy="4840291"/>
          </a:xfrm>
        </p:spPr>
        <p:txBody>
          <a:bodyPr>
            <a:noAutofit/>
          </a:bodyPr>
          <a:lstStyle/>
          <a:p>
            <a:pPr marL="342900" indent="-342900" algn="r" rtl="1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כל העולם עובד על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AI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</a:t>
            </a:r>
            <a:r>
              <a:rPr lang="en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רגולטורים עובדים על סטנדרטים והגבלות. </a:t>
            </a: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=&gt; 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ה</a:t>
            </a:r>
            <a:r>
              <a:rPr lang="en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IAA 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יכול לתת את ה</a:t>
            </a:r>
            <a:r>
              <a:rPr lang="en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code of conduct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</a:t>
            </a:r>
            <a:r>
              <a:rPr lang="en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הקוד האתי של החברים אשר </a:t>
            </a:r>
            <a:r>
              <a:rPr lang="he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מאפשר רמת אמינות לעבודת האקטואר.</a:t>
            </a:r>
          </a:p>
          <a:p>
            <a:pPr marL="342900" indent="-342900" algn="r" rt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צוות פעולה</a:t>
            </a:r>
            <a:r>
              <a:rPr lang="en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 T</a:t>
            </a:r>
            <a:r>
              <a:rPr lang="en-US" sz="1800" kern="100" dirty="0">
                <a:latin typeface="Aptos" panose="020B0004020202020204" pitchFamily="34" charset="0"/>
                <a:cs typeface="Arial" panose="020B0604020202020204" pitchFamily="34" charset="0"/>
              </a:rPr>
              <a:t>ask Force</a:t>
            </a:r>
            <a:r>
              <a:rPr lang="en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e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עם 5 צוותים. כולל 97 מתנדבים (3 מישראל), תכנית לסיים עד סוף השנה.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he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(1) </a:t>
            </a:r>
            <a:r>
              <a:rPr lang="en-US" sz="1800" kern="100" dirty="0">
                <a:latin typeface="Aptos" panose="020B0004020202020204" pitchFamily="34" charset="0"/>
                <a:cs typeface="Arial" panose="020B0604020202020204" pitchFamily="34" charset="0"/>
              </a:rPr>
              <a:t>Changing role of Actuaries			</a:t>
            </a:r>
            <a:r>
              <a:rPr lang="he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(4) </a:t>
            </a:r>
            <a:r>
              <a:rPr lang="en-US" sz="1800" kern="100" dirty="0">
                <a:latin typeface="Aptos" panose="020B0004020202020204" pitchFamily="34" charset="0"/>
                <a:cs typeface="Arial" panose="020B0604020202020204" pitchFamily="34" charset="0"/>
              </a:rPr>
              <a:t>Governance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he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(2)</a:t>
            </a:r>
            <a:r>
              <a:rPr lang="en-US" sz="1800" kern="100" dirty="0">
                <a:latin typeface="Aptos" panose="020B0004020202020204" pitchFamily="34" charset="0"/>
                <a:cs typeface="Arial" panose="020B0604020202020204" pitchFamily="34" charset="0"/>
              </a:rPr>
              <a:t> Professionalism and Ethics </a:t>
            </a:r>
            <a:r>
              <a:rPr lang="he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			(5) </a:t>
            </a:r>
            <a:r>
              <a:rPr lang="en-US" sz="1800" kern="100" dirty="0">
                <a:latin typeface="Aptos" panose="020B0004020202020204" pitchFamily="34" charset="0"/>
                <a:cs typeface="Arial" panose="020B0604020202020204" pitchFamily="34" charset="0"/>
              </a:rPr>
              <a:t>Innovation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he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(3)</a:t>
            </a:r>
            <a:r>
              <a:rPr lang="en-US" sz="1800" kern="100" dirty="0">
                <a:latin typeface="Aptos" panose="020B0004020202020204" pitchFamily="34" charset="0"/>
                <a:cs typeface="Arial" panose="020B0604020202020204" pitchFamily="34" charset="0"/>
              </a:rPr>
              <a:t> Education  </a:t>
            </a:r>
            <a:endParaRPr lang="he-IL" sz="1800" kern="1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he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ועדה ההכשרה גם פועלת בנושא ומחפשת דרכים להתמודדות עם הנושא.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e-IL" sz="1600" kern="100" dirty="0">
                <a:latin typeface="Aptos" panose="020B0004020202020204" pitchFamily="34" charset="0"/>
                <a:cs typeface="Arial" panose="020B0604020202020204" pitchFamily="34" charset="0"/>
              </a:rPr>
              <a:t>=&gt; אם יתווספו דרישות חדשות אז גם ירדו דרישות הכשרה קיימות (לא תהייה הכבדה בדרישות ההכשרה).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בוועדת</a:t>
            </a:r>
            <a:r>
              <a:rPr lang="en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e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ביטוח כללי </a:t>
            </a:r>
            <a:r>
              <a:rPr lang="en-US" sz="1800" kern="100" dirty="0">
                <a:latin typeface="Aptos" panose="020B0004020202020204" pitchFamily="34" charset="0"/>
                <a:cs typeface="Arial" panose="020B0604020202020204" pitchFamily="34" charset="0"/>
              </a:rPr>
              <a:t>GI</a:t>
            </a:r>
            <a:r>
              <a:rPr lang="he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 הוצג מודל תמחור </a:t>
            </a:r>
            <a:r>
              <a:rPr lang="en-US" sz="1800" kern="100" dirty="0">
                <a:latin typeface="Aptos" panose="020B0004020202020204" pitchFamily="34" charset="0"/>
                <a:cs typeface="Arial" panose="020B0604020202020204" pitchFamily="34" charset="0"/>
              </a:rPr>
              <a:t>LLM</a:t>
            </a:r>
            <a:r>
              <a:rPr lang="he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1800" kern="100" dirty="0">
                <a:latin typeface="Aptos" panose="020B0004020202020204" pitchFamily="34" charset="0"/>
                <a:cs typeface="Arial" panose="020B0604020202020204" pitchFamily="34" charset="0"/>
              </a:rPr>
              <a:t>Large Language Model</a:t>
            </a:r>
            <a:r>
              <a:rPr lang="he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) של חברת </a:t>
            </a:r>
            <a:r>
              <a:rPr lang="en-US" sz="1800" kern="100" dirty="0">
                <a:latin typeface="Aptos" panose="020B0004020202020204" pitchFamily="34" charset="0"/>
                <a:cs typeface="Arial" panose="020B0604020202020204" pitchFamily="34" charset="0"/>
              </a:rPr>
              <a:t>LYDIA</a:t>
            </a:r>
            <a:r>
              <a:rPr lang="he-IL" sz="1800" kern="100" dirty="0">
                <a:latin typeface="Aptos" panose="020B0004020202020204" pitchFamily="34" charset="0"/>
                <a:cs typeface="Arial" panose="020B0604020202020204" pitchFamily="34" charset="0"/>
              </a:rPr>
              <a:t>. לטענת 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המציג, המודל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כולל תהליך של טיפול בהטיות (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biase</a:t>
            </a:r>
            <a:r>
              <a:rPr lang="he-IL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ו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מתייחס להסבר של תוצאות המודל (</a:t>
            </a:r>
            <a:r>
              <a:rPr lang="en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explainability</a:t>
            </a:r>
            <a:r>
              <a:rPr lang="he-IL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 כמו כן, ישנה </a:t>
            </a: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טענה היא שמכיוון שכבר היום אנחנו מאמינים למודלים, גם בעתיד יהיה פחות דרישה להבנה והסבר כיצד המודל עובד</a:t>
            </a:r>
            <a:r>
              <a:rPr lang="en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he-I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he-I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כבר </a:t>
            </a:r>
            <a:r>
              <a:rPr lang="he-IL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כיום ישנם הרבה אקטוארים אשר עובדים בחברות שונות (לא ביטוח) ומפעילים מודלים של 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AI</a:t>
            </a:r>
            <a:r>
              <a:rPr lang="he-IL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בעבודתם.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E16470D-F692-4476-84F3-2EA4A357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latin typeface="Heebo Black" panose="00000A00000000000000" pitchFamily="2" charset="-79"/>
                <a:cs typeface="Heebo Black" panose="00000A00000000000000" pitchFamily="2" charset="-79"/>
              </a:rPr>
              <a:t>השפעת בינה מלאכותית </a:t>
            </a:r>
            <a:r>
              <a:rPr lang="en-US" sz="4000" dirty="0">
                <a:latin typeface="Heebo Black" panose="00000A00000000000000" pitchFamily="2" charset="-79"/>
                <a:cs typeface="Heebo Black" panose="00000A00000000000000" pitchFamily="2" charset="-79"/>
              </a:rPr>
              <a:t>AI</a:t>
            </a:r>
            <a:endParaRPr lang="he-IL" sz="4000" dirty="0"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8108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6F31858-9665-4281-A4B0-0536EBDCF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17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AE3FE-A27D-0DB4-FF5F-A4292C43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22D9E49-3C13-B9BF-490B-DE902ED9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F85098-3A6C-670A-DE9F-0DC29967A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"/>
            <a:ext cx="12192151" cy="68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6F31858-9665-4281-A4B0-0536EBDCF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17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AE3FE-A27D-0DB4-FF5F-A4292C43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22D9E49-3C13-B9BF-490B-DE902ED9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02DA31-4534-CEAC-61EC-FDE716745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"/>
            <a:ext cx="12192151" cy="68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3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6F31858-9665-4281-A4B0-0536EBDCF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17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AE3FE-A27D-0DB4-FF5F-A4292C43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22D9E49-3C13-B9BF-490B-DE902ED9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2B2626-A6AE-8A84-1EF9-28F3F19AE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3295" y="-115701"/>
            <a:ext cx="12422009" cy="698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7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6F31858-9665-4281-A4B0-0536EBDCF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17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AE3FE-A27D-0DB4-FF5F-A4292C43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22D9E49-3C13-B9BF-490B-DE902ED9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AC1148-CACE-583F-83F5-719655843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9860" y="-129208"/>
            <a:ext cx="12422009" cy="698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6F31858-9665-4281-A4B0-0536EBDCF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17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AE3FE-A27D-0DB4-FF5F-A4292C43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22D9E49-3C13-B9BF-490B-DE902ED9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9D282-8A74-5AE2-6072-FC008F5F9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260" y="-29816"/>
            <a:ext cx="12245308" cy="68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9729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7386</TotalTime>
  <Words>1337</Words>
  <Application>Microsoft Office PowerPoint</Application>
  <PresentationFormat>Widescreen</PresentationFormat>
  <Paragraphs>80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Heebo Black</vt:lpstr>
      <vt:lpstr>Roboto</vt:lpstr>
      <vt:lpstr>ערכת נושא Office</vt:lpstr>
      <vt:lpstr>כנס IAA אגודת האקטוארים הבינלאומית  סיאול דרום קוריאה 20-24/5/2024 </vt:lpstr>
      <vt:lpstr>תיאור הכנס</vt:lpstr>
      <vt:lpstr>Council Meeting</vt:lpstr>
      <vt:lpstr>השפעת בינה מלאכותית 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השפעת שינויי אקלים Climate Change</vt:lpstr>
      <vt:lpstr>What should GI actuaries  be thinking about beyond weather</vt:lpstr>
      <vt:lpstr>Diversity &amp; Inclusion (D&amp;I)</vt:lpstr>
      <vt:lpstr>חשיבות השתתפות ב IAA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Dana Dho</dc:creator>
  <cp:lastModifiedBy>Amiad Ben Meir</cp:lastModifiedBy>
  <cp:revision>83</cp:revision>
  <dcterms:created xsi:type="dcterms:W3CDTF">2019-05-07T09:59:30Z</dcterms:created>
  <dcterms:modified xsi:type="dcterms:W3CDTF">2024-06-17T09:36:18Z</dcterms:modified>
</cp:coreProperties>
</file>