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4"/>
  </p:sldMasterIdLst>
  <p:notesMasterIdLst>
    <p:notesMasterId r:id="rId15"/>
  </p:notesMasterIdLst>
  <p:sldIdLst>
    <p:sldId id="257" r:id="rId5"/>
    <p:sldId id="328" r:id="rId6"/>
    <p:sldId id="325" r:id="rId7"/>
    <p:sldId id="331" r:id="rId8"/>
    <p:sldId id="329" r:id="rId9"/>
    <p:sldId id="324" r:id="rId10"/>
    <p:sldId id="336" r:id="rId11"/>
    <p:sldId id="335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11A"/>
    <a:srgbClr val="663300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סגנון ביניים 3 - הדגשה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78571" autoAdjust="0"/>
  </p:normalViewPr>
  <p:slideViewPr>
    <p:cSldViewPr snapToGrid="0">
      <p:cViewPr varScale="1">
        <p:scale>
          <a:sx n="87" d="100"/>
          <a:sy n="87" d="100"/>
        </p:scale>
        <p:origin x="9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27AA58-6DB7-4025-8E90-2535B9F0A65B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3E9300-AFF0-417C-8ACE-5D9AD02DA9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71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073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144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120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29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61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9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C60C-6BDC-424B-90EC-7C5862C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607DCBB-5FB9-4816-B077-967DD395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7518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98850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5455"/>
            <a:ext cx="9406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e-IL" sz="4000" b="1" dirty="0">
                <a:ln w="19050">
                  <a:solidFill>
                    <a:schemeClr val="bg1"/>
                  </a:solidFill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  <a:t>מגפת הקורונה</a:t>
            </a:r>
          </a:p>
          <a:p>
            <a:pPr algn="ctr">
              <a:defRPr/>
            </a:pPr>
            <a:r>
              <a:rPr lang="he-IL" sz="4000" b="1" dirty="0">
                <a:ln w="19050">
                  <a:solidFill>
                    <a:schemeClr val="bg1"/>
                  </a:solidFill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  <a:t>היבטים מקצועיים בהערכת עתודות ביטוח כללי</a:t>
            </a:r>
          </a:p>
          <a:p>
            <a:pPr algn="ctr">
              <a:defRPr/>
            </a:pPr>
            <a:r>
              <a:rPr lang="he-IL" sz="4000" b="1" dirty="0">
                <a:ln w="19050">
                  <a:solidFill>
                    <a:schemeClr val="bg1"/>
                  </a:solidFill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  <a:t>14.10.2020</a:t>
            </a:r>
            <a:r>
              <a:rPr lang="he-IL" sz="4400" b="1" dirty="0">
                <a:ln w="19050">
                  <a:solidFill>
                    <a:schemeClr val="bg1"/>
                  </a:solidFill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  <a:t> </a:t>
            </a:r>
            <a:br>
              <a:rPr lang="he-IL" sz="44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</a:br>
            <a:endParaRPr lang="en-US" sz="4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cs typeface="David" pitchFamily="2" charset="-79"/>
            </a:endParaRPr>
          </a:p>
        </p:txBody>
      </p:sp>
      <p:sp>
        <p:nvSpPr>
          <p:cNvPr id="6" name="תיבת טקסט 1">
            <a:extLst>
              <a:ext uri="{FF2B5EF4-FFF2-40B4-BE49-F238E27FC236}">
                <a16:creationId xmlns:a16="http://schemas.microsoft.com/office/drawing/2014/main" id="{B72B4FBD-7D52-4694-924C-EC15F2ECC8F8}"/>
              </a:ext>
            </a:extLst>
          </p:cNvPr>
          <p:cNvSpPr txBox="1"/>
          <p:nvPr/>
        </p:nvSpPr>
        <p:spPr>
          <a:xfrm>
            <a:off x="2488019" y="6129518"/>
            <a:ext cx="949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תת ועדת קורונה ביטוח כללי – אלון תמיר, ד"ר יניב זקס, דדי טל , ועמיעד בן מאיר  </a:t>
            </a:r>
          </a:p>
        </p:txBody>
      </p:sp>
    </p:spTree>
    <p:extLst>
      <p:ext uri="{BB962C8B-B14F-4D97-AF65-F5344CB8AC3E}">
        <p14:creationId xmlns:p14="http://schemas.microsoft.com/office/powerpoint/2010/main" val="399655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1" y="-112226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10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4252554" y="320473"/>
            <a:ext cx="368722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New Normal</a:t>
            </a:r>
            <a:endParaRPr lang="he-IL" sz="3900" b="1" kern="0" dirty="0">
              <a:ln w="10541" cmpd="sng">
                <a:solidFill>
                  <a:schemeClr val="bg2"/>
                </a:solidFill>
                <a:prstDash val="solid"/>
              </a:ln>
              <a:solidFill>
                <a:srgbClr val="6633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1796902" y="1871330"/>
            <a:ext cx="9494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chemeClr val="tx2"/>
                </a:solidFill>
                <a:ea typeface="Tahoma" panose="020B0604030504040204" pitchFamily="34" charset="0"/>
              </a:rPr>
              <a:t>תוכן</a:t>
            </a: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D4A4F-FA72-4678-90A3-4A2D25ED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37" y="1197032"/>
            <a:ext cx="12210979" cy="50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1" y="-112226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2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3465479" y="320473"/>
            <a:ext cx="526137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מגפת הקורונה 2.2020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AFAD6-BADB-4B68-9008-235C8AE7F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83" y="1197032"/>
            <a:ext cx="10334846" cy="49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" y="-590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3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2693643" y="-9150"/>
            <a:ext cx="680506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חישובי עתודות ביטוח – משולשים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מה שהיה הוא שיהיה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E84A5-0658-4F53-997B-B8F8C5E01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2" y="1333444"/>
            <a:ext cx="10775772" cy="49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1" y="-112226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4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2853135" y="320473"/>
            <a:ext cx="648607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כניסה לסגר ומגבלות ב 3.2020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D09D2-122A-49F4-A26E-8866763FF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606" y="1457137"/>
            <a:ext cx="5359795" cy="4658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84D48-7F9E-45D8-876F-F709646EF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76" y="1333444"/>
            <a:ext cx="4579558" cy="47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2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1" y="-112226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5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4299038" y="320473"/>
            <a:ext cx="359425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כותרת לדף תוכן 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1796902" y="1871330"/>
            <a:ext cx="9494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chemeClr val="tx2"/>
                </a:solidFill>
                <a:ea typeface="Tahoma" panose="020B0604030504040204" pitchFamily="34" charset="0"/>
              </a:rPr>
              <a:t>תוכן</a:t>
            </a:r>
            <a:endParaRPr lang="he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1071F-D776-4C98-9F31-BB6C475F2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441" y="-201200"/>
            <a:ext cx="12412940" cy="72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6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2662372" y="320473"/>
            <a:ext cx="686758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שינוי בדפוסי התפתחות התביעות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BE35A-415C-487D-919E-CBE225A0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14" y="1327544"/>
            <a:ext cx="6766154" cy="50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8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1" y="-112226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7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3980846" y="320473"/>
            <a:ext cx="423064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שיקול דעת אקטוארי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394EA-1B77-4A69-918C-C268A23F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7032"/>
            <a:ext cx="10494335" cy="50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8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1" y="-112226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8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3560861" y="320473"/>
            <a:ext cx="507062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שינוי התנהגות מבוטחים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2087D-1703-4C45-80D3-05C5B81B2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7032"/>
            <a:ext cx="9824262" cy="50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1" y="-112226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9</a:t>
            </a:fld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3309189" y="320473"/>
            <a:ext cx="557396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9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העתיד - שינוי שגרת החיים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EEAF9-4C61-4E1C-B6EC-557F88FF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7" y="1197032"/>
            <a:ext cx="8621153" cy="500973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0AB085F-D0A7-40EC-9B3B-DB677FBBD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59" y="3316774"/>
            <a:ext cx="2598635" cy="28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23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1259D24A43C4DA565A7E02685981D" ma:contentTypeVersion="8" ma:contentTypeDescription="Create a new document." ma:contentTypeScope="" ma:versionID="9988429369f58d6b817ef69b6727d55a">
  <xsd:schema xmlns:xsd="http://www.w3.org/2001/XMLSchema" xmlns:xs="http://www.w3.org/2001/XMLSchema" xmlns:p="http://schemas.microsoft.com/office/2006/metadata/properties" xmlns:ns3="fa53cab7-bd3d-4ff0-abca-bdc5743d97e2" targetNamespace="http://schemas.microsoft.com/office/2006/metadata/properties" ma:root="true" ma:fieldsID="6fc72945d2190960823949ce87f51586" ns3:_="">
    <xsd:import namespace="fa53cab7-bd3d-4ff0-abca-bdc5743d97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3cab7-bd3d-4ff0-abca-bdc5743d97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D1068E-82BD-4A45-B7BF-E6C1D2568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4A7974-5A67-4E7C-8051-159224D8BB7B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a53cab7-bd3d-4ff0-abca-bdc5743d97e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85C5DA-059A-4E7F-82F5-6BE7AA79A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3cab7-bd3d-4ff0-abca-bdc5743d9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7444</TotalTime>
  <Words>84</Words>
  <Application>Microsoft Office PowerPoint</Application>
  <PresentationFormat>מסך רחב</PresentationFormat>
  <Paragraphs>40</Paragraphs>
  <Slides>10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 Hebrew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dana hagar</dc:creator>
  <cp:lastModifiedBy>User</cp:lastModifiedBy>
  <cp:revision>242</cp:revision>
  <dcterms:created xsi:type="dcterms:W3CDTF">2017-02-21T06:48:34Z</dcterms:created>
  <dcterms:modified xsi:type="dcterms:W3CDTF">2020-10-14T06:46:39Z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0x0101007571259D24A43C4DA565A7E02685981D</vt:lpwstr>
  </property>
</Properties>
</file>