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9"/>
  </p:notesMasterIdLst>
  <p:handoutMasterIdLst>
    <p:handoutMasterId r:id="rId20"/>
  </p:handoutMasterIdLst>
  <p:sldIdLst>
    <p:sldId id="267" r:id="rId2"/>
    <p:sldId id="370" r:id="rId3"/>
    <p:sldId id="337" r:id="rId4"/>
    <p:sldId id="371" r:id="rId5"/>
    <p:sldId id="372" r:id="rId6"/>
    <p:sldId id="375" r:id="rId7"/>
    <p:sldId id="376" r:id="rId8"/>
    <p:sldId id="374" r:id="rId9"/>
    <p:sldId id="377" r:id="rId10"/>
    <p:sldId id="380" r:id="rId11"/>
    <p:sldId id="378" r:id="rId12"/>
    <p:sldId id="379" r:id="rId13"/>
    <p:sldId id="381" r:id="rId14"/>
    <p:sldId id="382" r:id="rId15"/>
    <p:sldId id="383" r:id="rId16"/>
    <p:sldId id="384" r:id="rId17"/>
    <p:sldId id="364" r:id="rId18"/>
  </p:sldIdLst>
  <p:sldSz cx="12192000" cy="6858000"/>
  <p:notesSz cx="6858000" cy="9926638"/>
  <p:custDataLst>
    <p:tags r:id="rId21"/>
  </p:custDataLst>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a hagar" initials="dh" lastIdx="17" clrIdx="0">
    <p:extLst/>
  </p:cmAuthor>
  <p:cmAuthor id="2" name="Anat Elad" initials="AE" lastIdx="0" clrIdx="1">
    <p:extLst>
      <p:ext uri="{19B8F6BF-5375-455C-9EA6-DF929625EA0E}">
        <p15:presenceInfo xmlns:p15="http://schemas.microsoft.com/office/powerpoint/2012/main" userId="Anat Ela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B02C"/>
    <a:srgbClr val="C9AF67"/>
    <a:srgbClr val="C9AF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סגנון ביניים 2 - הדגשה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סגנון ביניים 4 - הדגשה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סגנון כהה 1 - הדגשה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סגנון ערכת נושא 1 - הדגשה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סגנון ביניים 2 - הדגשה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EBBBCC-DAD2-459C-BE2E-F6DE35CF9A28}" styleName="סגנון כהה 2 - הדגשה 3/הדגשה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838" autoAdjust="0"/>
    <p:restoredTop sz="68252" autoAdjust="0"/>
  </p:normalViewPr>
  <p:slideViewPr>
    <p:cSldViewPr snapToGrid="0">
      <p:cViewPr varScale="1">
        <p:scale>
          <a:sx n="73" d="100"/>
          <a:sy n="73" d="100"/>
        </p:scale>
        <p:origin x="714" y="66"/>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F71806-3259-4D50-88C3-D785D9E12ABF}" type="doc">
      <dgm:prSet loTypeId="urn:microsoft.com/office/officeart/2005/8/layout/arrow1" loCatId="relationship" qsTypeId="urn:microsoft.com/office/officeart/2005/8/quickstyle/simple1" qsCatId="simple" csTypeId="urn:microsoft.com/office/officeart/2005/8/colors/accent4_1" csCatId="accent4" phldr="1"/>
      <dgm:spPr/>
      <dgm:t>
        <a:bodyPr/>
        <a:lstStyle/>
        <a:p>
          <a:pPr rtl="1"/>
          <a:endParaRPr lang="he-IL"/>
        </a:p>
      </dgm:t>
    </dgm:pt>
    <dgm:pt modelId="{0A8E1653-A057-46AF-A7C8-30BD8F9C1E14}">
      <dgm:prSet phldrT="[טקסט]"/>
      <dgm:spPr/>
      <dgm:t>
        <a:bodyPr/>
        <a:lstStyle/>
        <a:p>
          <a:pPr rtl="1"/>
          <a:r>
            <a:rPr lang="he-IL" dirty="0" smtClean="0"/>
            <a:t>טכניקת בחינות</a:t>
          </a:r>
          <a:endParaRPr lang="he-IL" dirty="0"/>
        </a:p>
      </dgm:t>
    </dgm:pt>
    <dgm:pt modelId="{12823781-9599-4669-AC18-E48034DE8136}" type="parTrans" cxnId="{CB5369B5-A802-462B-B756-C5BAA023C95A}">
      <dgm:prSet/>
      <dgm:spPr/>
      <dgm:t>
        <a:bodyPr/>
        <a:lstStyle/>
        <a:p>
          <a:pPr rtl="1"/>
          <a:endParaRPr lang="he-IL"/>
        </a:p>
      </dgm:t>
    </dgm:pt>
    <dgm:pt modelId="{3F2D20C4-A855-4A2B-9BB0-0F027980F32D}" type="sibTrans" cxnId="{CB5369B5-A802-462B-B756-C5BAA023C95A}">
      <dgm:prSet/>
      <dgm:spPr/>
      <dgm:t>
        <a:bodyPr/>
        <a:lstStyle/>
        <a:p>
          <a:pPr rtl="1"/>
          <a:endParaRPr lang="he-IL"/>
        </a:p>
      </dgm:t>
    </dgm:pt>
    <dgm:pt modelId="{2F6A7AF3-82CB-4254-ACA3-D854E01BFFD9}">
      <dgm:prSet phldrT="[טקסט]"/>
      <dgm:spPr/>
      <dgm:t>
        <a:bodyPr/>
        <a:lstStyle/>
        <a:p>
          <a:pPr rtl="1"/>
          <a:r>
            <a:rPr lang="he-IL" dirty="0" smtClean="0"/>
            <a:t>ידע בנושאי הקורס</a:t>
          </a:r>
          <a:endParaRPr lang="he-IL" dirty="0"/>
        </a:p>
      </dgm:t>
    </dgm:pt>
    <dgm:pt modelId="{85B2AA10-9A74-4600-BA50-0FCE00965C71}" type="parTrans" cxnId="{793CF91B-8772-4FBD-B495-BA4A76086611}">
      <dgm:prSet/>
      <dgm:spPr/>
      <dgm:t>
        <a:bodyPr/>
        <a:lstStyle/>
        <a:p>
          <a:pPr rtl="1"/>
          <a:endParaRPr lang="he-IL"/>
        </a:p>
      </dgm:t>
    </dgm:pt>
    <dgm:pt modelId="{68E4B66B-4071-40D6-BAAB-CA717880EB91}" type="sibTrans" cxnId="{793CF91B-8772-4FBD-B495-BA4A76086611}">
      <dgm:prSet/>
      <dgm:spPr/>
      <dgm:t>
        <a:bodyPr/>
        <a:lstStyle/>
        <a:p>
          <a:pPr rtl="1"/>
          <a:endParaRPr lang="he-IL"/>
        </a:p>
      </dgm:t>
    </dgm:pt>
    <dgm:pt modelId="{2D590810-5478-4A5F-85A8-A6747FEF3BE7}" type="pres">
      <dgm:prSet presAssocID="{6CF71806-3259-4D50-88C3-D785D9E12ABF}" presName="cycle" presStyleCnt="0">
        <dgm:presLayoutVars>
          <dgm:dir/>
          <dgm:resizeHandles val="exact"/>
        </dgm:presLayoutVars>
      </dgm:prSet>
      <dgm:spPr/>
    </dgm:pt>
    <dgm:pt modelId="{C67E3A0D-677C-4746-86B1-D96AC271DDCB}" type="pres">
      <dgm:prSet presAssocID="{0A8E1653-A057-46AF-A7C8-30BD8F9C1E14}" presName="arrow" presStyleLbl="node1" presStyleIdx="0" presStyleCnt="2">
        <dgm:presLayoutVars>
          <dgm:bulletEnabled val="1"/>
        </dgm:presLayoutVars>
      </dgm:prSet>
      <dgm:spPr/>
      <dgm:t>
        <a:bodyPr/>
        <a:lstStyle/>
        <a:p>
          <a:pPr rtl="1"/>
          <a:endParaRPr lang="he-IL"/>
        </a:p>
      </dgm:t>
    </dgm:pt>
    <dgm:pt modelId="{F798EC51-D270-4A76-A4E1-B4AA76D146A3}" type="pres">
      <dgm:prSet presAssocID="{2F6A7AF3-82CB-4254-ACA3-D854E01BFFD9}" presName="arrow" presStyleLbl="node1" presStyleIdx="1" presStyleCnt="2">
        <dgm:presLayoutVars>
          <dgm:bulletEnabled val="1"/>
        </dgm:presLayoutVars>
      </dgm:prSet>
      <dgm:spPr/>
    </dgm:pt>
  </dgm:ptLst>
  <dgm:cxnLst>
    <dgm:cxn modelId="{CB5369B5-A802-462B-B756-C5BAA023C95A}" srcId="{6CF71806-3259-4D50-88C3-D785D9E12ABF}" destId="{0A8E1653-A057-46AF-A7C8-30BD8F9C1E14}" srcOrd="0" destOrd="0" parTransId="{12823781-9599-4669-AC18-E48034DE8136}" sibTransId="{3F2D20C4-A855-4A2B-9BB0-0F027980F32D}"/>
    <dgm:cxn modelId="{4B4CB1FC-B812-4ECC-9F6D-6FA1063D1B97}" type="presOf" srcId="{2F6A7AF3-82CB-4254-ACA3-D854E01BFFD9}" destId="{F798EC51-D270-4A76-A4E1-B4AA76D146A3}" srcOrd="0" destOrd="0" presId="urn:microsoft.com/office/officeart/2005/8/layout/arrow1"/>
    <dgm:cxn modelId="{21291EEE-DD5A-4BA2-99E7-C62372035978}" type="presOf" srcId="{0A8E1653-A057-46AF-A7C8-30BD8F9C1E14}" destId="{C67E3A0D-677C-4746-86B1-D96AC271DDCB}" srcOrd="0" destOrd="0" presId="urn:microsoft.com/office/officeart/2005/8/layout/arrow1"/>
    <dgm:cxn modelId="{793CF91B-8772-4FBD-B495-BA4A76086611}" srcId="{6CF71806-3259-4D50-88C3-D785D9E12ABF}" destId="{2F6A7AF3-82CB-4254-ACA3-D854E01BFFD9}" srcOrd="1" destOrd="0" parTransId="{85B2AA10-9A74-4600-BA50-0FCE00965C71}" sibTransId="{68E4B66B-4071-40D6-BAAB-CA717880EB91}"/>
    <dgm:cxn modelId="{464F4950-E7E4-48C0-80E3-6FAD5735088F}" type="presOf" srcId="{6CF71806-3259-4D50-88C3-D785D9E12ABF}" destId="{2D590810-5478-4A5F-85A8-A6747FEF3BE7}" srcOrd="0" destOrd="0" presId="urn:microsoft.com/office/officeart/2005/8/layout/arrow1"/>
    <dgm:cxn modelId="{75EB7556-FB51-40A7-B50C-2A0D3DAA5E20}" type="presParOf" srcId="{2D590810-5478-4A5F-85A8-A6747FEF3BE7}" destId="{C67E3A0D-677C-4746-86B1-D96AC271DDCB}" srcOrd="0" destOrd="0" presId="urn:microsoft.com/office/officeart/2005/8/layout/arrow1"/>
    <dgm:cxn modelId="{A914E82E-6142-4CCE-8445-07FF7687115C}" type="presParOf" srcId="{2D590810-5478-4A5F-85A8-A6747FEF3BE7}" destId="{F798EC51-D270-4A76-A4E1-B4AA76D146A3}"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CFC777-BB42-4907-8113-B291A949C9EE}" type="doc">
      <dgm:prSet loTypeId="urn:microsoft.com/office/officeart/2008/layout/AlternatingHexagons" loCatId="list" qsTypeId="urn:microsoft.com/office/officeart/2005/8/quickstyle/simple1" qsCatId="simple" csTypeId="urn:microsoft.com/office/officeart/2005/8/colors/accent4_1" csCatId="accent4" phldr="1"/>
      <dgm:spPr/>
      <dgm:t>
        <a:bodyPr/>
        <a:lstStyle/>
        <a:p>
          <a:pPr rtl="1"/>
          <a:endParaRPr lang="he-IL"/>
        </a:p>
      </dgm:t>
    </dgm:pt>
    <dgm:pt modelId="{BD5165C6-467D-4ACA-A1DA-ECF56BDB8CAB}">
      <dgm:prSet phldrT="[טקסט]" custT="1"/>
      <dgm:spPr/>
      <dgm:t>
        <a:bodyPr/>
        <a:lstStyle/>
        <a:p>
          <a:pPr rtl="1"/>
          <a:r>
            <a:rPr lang="he-IL" sz="2200" dirty="0" smtClean="0">
              <a:latin typeface="Tahoma" panose="020B0604030504040204" pitchFamily="34" charset="0"/>
              <a:ea typeface="Tahoma" panose="020B0604030504040204" pitchFamily="34" charset="0"/>
              <a:cs typeface="Tahoma" panose="020B0604030504040204" pitchFamily="34" charset="0"/>
            </a:rPr>
            <a:t>לימוד החומר</a:t>
          </a:r>
          <a:endParaRPr lang="he-IL" sz="2200" dirty="0">
            <a:latin typeface="Tahoma" panose="020B0604030504040204" pitchFamily="34" charset="0"/>
            <a:ea typeface="Tahoma" panose="020B0604030504040204" pitchFamily="34" charset="0"/>
            <a:cs typeface="Tahoma" panose="020B0604030504040204" pitchFamily="34" charset="0"/>
          </a:endParaRPr>
        </a:p>
      </dgm:t>
    </dgm:pt>
    <dgm:pt modelId="{613295F3-68C2-4142-A2E4-6DF13C72A1F2}" type="parTrans" cxnId="{F4AD5515-7B2F-49BC-91D6-C4A5B91EF9B7}">
      <dgm:prSet/>
      <dgm:spPr/>
      <dgm:t>
        <a:bodyPr/>
        <a:lstStyle/>
        <a:p>
          <a:pPr rtl="1"/>
          <a:endParaRPr lang="he-IL"/>
        </a:p>
      </dgm:t>
    </dgm:pt>
    <dgm:pt modelId="{EC62FC32-F31D-4569-B1C8-852C6F541A91}" type="sibTrans" cxnId="{F4AD5515-7B2F-49BC-91D6-C4A5B91EF9B7}">
      <dgm:prSet custT="1"/>
      <dgm:spPr/>
      <dgm:t>
        <a:bodyPr/>
        <a:lstStyle/>
        <a:p>
          <a:pPr rtl="1"/>
          <a:r>
            <a:rPr lang="he-IL" sz="2000" dirty="0" smtClean="0">
              <a:latin typeface="Tahoma" panose="020B0604030504040204" pitchFamily="34" charset="0"/>
              <a:ea typeface="Tahoma" panose="020B0604030504040204" pitchFamily="34" charset="0"/>
              <a:cs typeface="Tahoma" panose="020B0604030504040204" pitchFamily="34" charset="0"/>
            </a:rPr>
            <a:t>התייחסות לחלק א</a:t>
          </a:r>
          <a:endParaRPr lang="he-IL" sz="2000" dirty="0">
            <a:latin typeface="Tahoma" panose="020B0604030504040204" pitchFamily="34" charset="0"/>
            <a:ea typeface="Tahoma" panose="020B0604030504040204" pitchFamily="34" charset="0"/>
            <a:cs typeface="Tahoma" panose="020B0604030504040204" pitchFamily="34" charset="0"/>
          </a:endParaRPr>
        </a:p>
      </dgm:t>
    </dgm:pt>
    <dgm:pt modelId="{6CD8FA50-2E28-4DDA-A1BA-F0023099E7A4}">
      <dgm:prSet phldrT="[טקסט]" custT="1"/>
      <dgm:spPr/>
      <dgm:t>
        <a:bodyPr/>
        <a:lstStyle/>
        <a:p>
          <a:pPr rtl="1"/>
          <a:r>
            <a:rPr lang="he-IL" sz="1800" dirty="0" smtClean="0">
              <a:latin typeface="Tahoma" panose="020B0604030504040204" pitchFamily="34" charset="0"/>
              <a:ea typeface="Tahoma" panose="020B0604030504040204" pitchFamily="34" charset="0"/>
              <a:cs typeface="Tahoma" panose="020B0604030504040204" pitchFamily="34" charset="0"/>
            </a:rPr>
            <a:t>התייחסות לחלקים ב ו ג</a:t>
          </a:r>
          <a:endParaRPr lang="he-IL" sz="1800" dirty="0">
            <a:latin typeface="Tahoma" panose="020B0604030504040204" pitchFamily="34" charset="0"/>
            <a:ea typeface="Tahoma" panose="020B0604030504040204" pitchFamily="34" charset="0"/>
            <a:cs typeface="Tahoma" panose="020B0604030504040204" pitchFamily="34" charset="0"/>
          </a:endParaRPr>
        </a:p>
      </dgm:t>
    </dgm:pt>
    <dgm:pt modelId="{1ADE3210-5D18-4914-9B97-4367D3FCDA1F}" type="parTrans" cxnId="{09B2899C-A22E-410A-8FCE-6AF4EA2A9D17}">
      <dgm:prSet/>
      <dgm:spPr/>
      <dgm:t>
        <a:bodyPr/>
        <a:lstStyle/>
        <a:p>
          <a:pPr rtl="1"/>
          <a:endParaRPr lang="he-IL"/>
        </a:p>
      </dgm:t>
    </dgm:pt>
    <dgm:pt modelId="{06720068-64CF-4667-9F28-6CB891478051}" type="sibTrans" cxnId="{09B2899C-A22E-410A-8FCE-6AF4EA2A9D17}">
      <dgm:prSet custT="1"/>
      <dgm:spPr/>
      <dgm:t>
        <a:bodyPr/>
        <a:lstStyle/>
        <a:p>
          <a:pPr rtl="1"/>
          <a:r>
            <a:rPr lang="he-IL" sz="2200" dirty="0" smtClean="0">
              <a:latin typeface="Tahoma" panose="020B0604030504040204" pitchFamily="34" charset="0"/>
              <a:ea typeface="Tahoma" panose="020B0604030504040204" pitchFamily="34" charset="0"/>
              <a:cs typeface="Tahoma" panose="020B0604030504040204" pitchFamily="34" charset="0"/>
            </a:rPr>
            <a:t>כתב קריא</a:t>
          </a:r>
          <a:endParaRPr lang="he-IL" sz="2200" dirty="0">
            <a:latin typeface="Tahoma" panose="020B0604030504040204" pitchFamily="34" charset="0"/>
            <a:ea typeface="Tahoma" panose="020B0604030504040204" pitchFamily="34" charset="0"/>
            <a:cs typeface="Tahoma" panose="020B0604030504040204" pitchFamily="34" charset="0"/>
          </a:endParaRPr>
        </a:p>
      </dgm:t>
    </dgm:pt>
    <dgm:pt modelId="{BBF3B5CF-258E-41CB-8EA0-E04198B91255}">
      <dgm:prSet phldrT="[טקסט]"/>
      <dgm:spPr/>
      <dgm:t>
        <a:bodyPr/>
        <a:lstStyle/>
        <a:p>
          <a:pPr rtl="1"/>
          <a:r>
            <a:rPr lang="he-IL" dirty="0" smtClean="0">
              <a:latin typeface="Tahoma" panose="020B0604030504040204" pitchFamily="34" charset="0"/>
              <a:ea typeface="Tahoma" panose="020B0604030504040204" pitchFamily="34" charset="0"/>
              <a:cs typeface="Tahoma" panose="020B0604030504040204" pitchFamily="34" charset="0"/>
            </a:rPr>
            <a:t>מבנה השאלה</a:t>
          </a:r>
          <a:endParaRPr lang="he-IL" dirty="0">
            <a:latin typeface="Tahoma" panose="020B0604030504040204" pitchFamily="34" charset="0"/>
            <a:ea typeface="Tahoma" panose="020B0604030504040204" pitchFamily="34" charset="0"/>
            <a:cs typeface="Tahoma" panose="020B0604030504040204" pitchFamily="34" charset="0"/>
          </a:endParaRPr>
        </a:p>
      </dgm:t>
    </dgm:pt>
    <dgm:pt modelId="{38A58A23-FBF5-410A-B844-AA4A2BB199E0}" type="parTrans" cxnId="{E0142D21-9960-4D30-B9B6-E043042D07E4}">
      <dgm:prSet/>
      <dgm:spPr/>
      <dgm:t>
        <a:bodyPr/>
        <a:lstStyle/>
        <a:p>
          <a:pPr rtl="1"/>
          <a:endParaRPr lang="he-IL"/>
        </a:p>
      </dgm:t>
    </dgm:pt>
    <dgm:pt modelId="{3DD799F1-AAF6-4B19-9A15-BCED06EF7CCD}" type="sibTrans" cxnId="{E0142D21-9960-4D30-B9B6-E043042D07E4}">
      <dgm:prSet/>
      <dgm:spPr/>
      <dgm:t>
        <a:bodyPr/>
        <a:lstStyle/>
        <a:p>
          <a:pPr rtl="1"/>
          <a:r>
            <a:rPr lang="he-IL" dirty="0" smtClean="0">
              <a:latin typeface="Tahoma" panose="020B0604030504040204" pitchFamily="34" charset="0"/>
              <a:ea typeface="Tahoma" panose="020B0604030504040204" pitchFamily="34" charset="0"/>
              <a:cs typeface="Tahoma" panose="020B0604030504040204" pitchFamily="34" charset="0"/>
            </a:rPr>
            <a:t>התייחסות לחלק ד'</a:t>
          </a:r>
          <a:endParaRPr lang="he-IL" dirty="0">
            <a:latin typeface="Tahoma" panose="020B0604030504040204" pitchFamily="34" charset="0"/>
            <a:ea typeface="Tahoma" panose="020B0604030504040204" pitchFamily="34" charset="0"/>
            <a:cs typeface="Tahoma" panose="020B0604030504040204" pitchFamily="34" charset="0"/>
          </a:endParaRPr>
        </a:p>
      </dgm:t>
    </dgm:pt>
    <dgm:pt modelId="{937B6630-FA89-481B-A77C-4D7902D2E446}" type="pres">
      <dgm:prSet presAssocID="{20CFC777-BB42-4907-8113-B291A949C9EE}" presName="Name0" presStyleCnt="0">
        <dgm:presLayoutVars>
          <dgm:chMax/>
          <dgm:chPref/>
          <dgm:dir/>
          <dgm:animLvl val="lvl"/>
        </dgm:presLayoutVars>
      </dgm:prSet>
      <dgm:spPr/>
    </dgm:pt>
    <dgm:pt modelId="{B32FEA96-5239-486B-A6E3-F43194637746}" type="pres">
      <dgm:prSet presAssocID="{BD5165C6-467D-4ACA-A1DA-ECF56BDB8CAB}" presName="composite" presStyleCnt="0"/>
      <dgm:spPr/>
    </dgm:pt>
    <dgm:pt modelId="{13C5E7F3-7F5B-426D-AEF4-ED9410B8EE43}" type="pres">
      <dgm:prSet presAssocID="{BD5165C6-467D-4ACA-A1DA-ECF56BDB8CAB}" presName="Parent1" presStyleLbl="node1" presStyleIdx="0" presStyleCnt="6">
        <dgm:presLayoutVars>
          <dgm:chMax val="1"/>
          <dgm:chPref val="1"/>
          <dgm:bulletEnabled val="1"/>
        </dgm:presLayoutVars>
      </dgm:prSet>
      <dgm:spPr/>
    </dgm:pt>
    <dgm:pt modelId="{4E30A3C6-6FF8-4F9F-9290-6F3CD05367F6}" type="pres">
      <dgm:prSet presAssocID="{BD5165C6-467D-4ACA-A1DA-ECF56BDB8CAB}" presName="Childtext1" presStyleLbl="revTx" presStyleIdx="0" presStyleCnt="3">
        <dgm:presLayoutVars>
          <dgm:chMax val="0"/>
          <dgm:chPref val="0"/>
          <dgm:bulletEnabled val="1"/>
        </dgm:presLayoutVars>
      </dgm:prSet>
      <dgm:spPr/>
      <dgm:t>
        <a:bodyPr/>
        <a:lstStyle/>
        <a:p>
          <a:pPr rtl="1"/>
          <a:endParaRPr lang="he-IL"/>
        </a:p>
      </dgm:t>
    </dgm:pt>
    <dgm:pt modelId="{C16757A9-F44C-4B6C-9982-E8EA9220AA88}" type="pres">
      <dgm:prSet presAssocID="{BD5165C6-467D-4ACA-A1DA-ECF56BDB8CAB}" presName="BalanceSpacing" presStyleCnt="0"/>
      <dgm:spPr/>
    </dgm:pt>
    <dgm:pt modelId="{2BA7FB82-A8DE-4FE1-8510-9775CC5D9180}" type="pres">
      <dgm:prSet presAssocID="{BD5165C6-467D-4ACA-A1DA-ECF56BDB8CAB}" presName="BalanceSpacing1" presStyleCnt="0"/>
      <dgm:spPr/>
    </dgm:pt>
    <dgm:pt modelId="{042B1457-3C2B-499E-BC44-FC6D86CF4370}" type="pres">
      <dgm:prSet presAssocID="{EC62FC32-F31D-4569-B1C8-852C6F541A91}" presName="Accent1Text" presStyleLbl="node1" presStyleIdx="1" presStyleCnt="6"/>
      <dgm:spPr/>
    </dgm:pt>
    <dgm:pt modelId="{7DB100AE-E5A1-40AF-B0DA-B7D90A6EE634}" type="pres">
      <dgm:prSet presAssocID="{EC62FC32-F31D-4569-B1C8-852C6F541A91}" presName="spaceBetweenRectangles" presStyleCnt="0"/>
      <dgm:spPr/>
    </dgm:pt>
    <dgm:pt modelId="{2E747B5D-C57E-4580-9609-4F0CCF46A72B}" type="pres">
      <dgm:prSet presAssocID="{6CD8FA50-2E28-4DDA-A1BA-F0023099E7A4}" presName="composite" presStyleCnt="0"/>
      <dgm:spPr/>
    </dgm:pt>
    <dgm:pt modelId="{7D3A8C15-120C-45F4-B63A-89DEE95864C7}" type="pres">
      <dgm:prSet presAssocID="{6CD8FA50-2E28-4DDA-A1BA-F0023099E7A4}" presName="Parent1" presStyleLbl="node1" presStyleIdx="2" presStyleCnt="6">
        <dgm:presLayoutVars>
          <dgm:chMax val="1"/>
          <dgm:chPref val="1"/>
          <dgm:bulletEnabled val="1"/>
        </dgm:presLayoutVars>
      </dgm:prSet>
      <dgm:spPr/>
      <dgm:t>
        <a:bodyPr/>
        <a:lstStyle/>
        <a:p>
          <a:pPr rtl="1"/>
          <a:endParaRPr lang="he-IL"/>
        </a:p>
      </dgm:t>
    </dgm:pt>
    <dgm:pt modelId="{7AD92B5F-C4A6-49B1-A51D-268A02AC32AC}" type="pres">
      <dgm:prSet presAssocID="{6CD8FA50-2E28-4DDA-A1BA-F0023099E7A4}" presName="Childtext1" presStyleLbl="revTx" presStyleIdx="1" presStyleCnt="3">
        <dgm:presLayoutVars>
          <dgm:chMax val="0"/>
          <dgm:chPref val="0"/>
          <dgm:bulletEnabled val="1"/>
        </dgm:presLayoutVars>
      </dgm:prSet>
      <dgm:spPr/>
      <dgm:t>
        <a:bodyPr/>
        <a:lstStyle/>
        <a:p>
          <a:pPr rtl="1"/>
          <a:endParaRPr lang="he-IL"/>
        </a:p>
      </dgm:t>
    </dgm:pt>
    <dgm:pt modelId="{207C3DBD-615B-47D9-88B4-763B92A3ACE2}" type="pres">
      <dgm:prSet presAssocID="{6CD8FA50-2E28-4DDA-A1BA-F0023099E7A4}" presName="BalanceSpacing" presStyleCnt="0"/>
      <dgm:spPr/>
    </dgm:pt>
    <dgm:pt modelId="{B3D52C34-1D94-4E71-A482-E79B8FABFBE3}" type="pres">
      <dgm:prSet presAssocID="{6CD8FA50-2E28-4DDA-A1BA-F0023099E7A4}" presName="BalanceSpacing1" presStyleCnt="0"/>
      <dgm:spPr/>
    </dgm:pt>
    <dgm:pt modelId="{753A21F9-5913-4AD1-9CED-CB6639748176}" type="pres">
      <dgm:prSet presAssocID="{06720068-64CF-4667-9F28-6CB891478051}" presName="Accent1Text" presStyleLbl="node1" presStyleIdx="3" presStyleCnt="6"/>
      <dgm:spPr/>
    </dgm:pt>
    <dgm:pt modelId="{EDC0865A-2D94-41B8-8693-7EB0FE5E2ACB}" type="pres">
      <dgm:prSet presAssocID="{06720068-64CF-4667-9F28-6CB891478051}" presName="spaceBetweenRectangles" presStyleCnt="0"/>
      <dgm:spPr/>
    </dgm:pt>
    <dgm:pt modelId="{61D97828-B30D-42DC-9140-9EE72F137E47}" type="pres">
      <dgm:prSet presAssocID="{BBF3B5CF-258E-41CB-8EA0-E04198B91255}" presName="composite" presStyleCnt="0"/>
      <dgm:spPr/>
    </dgm:pt>
    <dgm:pt modelId="{75733CB4-F5D8-4502-9819-4E7B88F7A95C}" type="pres">
      <dgm:prSet presAssocID="{BBF3B5CF-258E-41CB-8EA0-E04198B91255}" presName="Parent1" presStyleLbl="node1" presStyleIdx="4" presStyleCnt="6">
        <dgm:presLayoutVars>
          <dgm:chMax val="1"/>
          <dgm:chPref val="1"/>
          <dgm:bulletEnabled val="1"/>
        </dgm:presLayoutVars>
      </dgm:prSet>
      <dgm:spPr/>
    </dgm:pt>
    <dgm:pt modelId="{4C58F864-F0EC-4C79-9D56-015039696830}" type="pres">
      <dgm:prSet presAssocID="{BBF3B5CF-258E-41CB-8EA0-E04198B91255}" presName="Childtext1" presStyleLbl="revTx" presStyleIdx="2" presStyleCnt="3">
        <dgm:presLayoutVars>
          <dgm:chMax val="0"/>
          <dgm:chPref val="0"/>
          <dgm:bulletEnabled val="1"/>
        </dgm:presLayoutVars>
      </dgm:prSet>
      <dgm:spPr/>
      <dgm:t>
        <a:bodyPr/>
        <a:lstStyle/>
        <a:p>
          <a:pPr rtl="1"/>
          <a:endParaRPr lang="he-IL"/>
        </a:p>
      </dgm:t>
    </dgm:pt>
    <dgm:pt modelId="{28604689-BBEE-4505-B6FB-ADF9F0687138}" type="pres">
      <dgm:prSet presAssocID="{BBF3B5CF-258E-41CB-8EA0-E04198B91255}" presName="BalanceSpacing" presStyleCnt="0"/>
      <dgm:spPr/>
    </dgm:pt>
    <dgm:pt modelId="{775E8BF9-0D16-4209-A4FB-654FC2A170E9}" type="pres">
      <dgm:prSet presAssocID="{BBF3B5CF-258E-41CB-8EA0-E04198B91255}" presName="BalanceSpacing1" presStyleCnt="0"/>
      <dgm:spPr/>
    </dgm:pt>
    <dgm:pt modelId="{505DA9B7-9B66-4FAE-B7B7-01923646B7D6}" type="pres">
      <dgm:prSet presAssocID="{3DD799F1-AAF6-4B19-9A15-BCED06EF7CCD}" presName="Accent1Text" presStyleLbl="node1" presStyleIdx="5" presStyleCnt="6"/>
      <dgm:spPr/>
    </dgm:pt>
  </dgm:ptLst>
  <dgm:cxnLst>
    <dgm:cxn modelId="{34683D68-6C40-405E-81F1-C1DBE8B19C6B}" type="presOf" srcId="{BD5165C6-467D-4ACA-A1DA-ECF56BDB8CAB}" destId="{13C5E7F3-7F5B-426D-AEF4-ED9410B8EE43}" srcOrd="0" destOrd="0" presId="urn:microsoft.com/office/officeart/2008/layout/AlternatingHexagons"/>
    <dgm:cxn modelId="{DD10DD3B-FF58-4B72-8758-59D06A278BE4}" type="presOf" srcId="{3DD799F1-AAF6-4B19-9A15-BCED06EF7CCD}" destId="{505DA9B7-9B66-4FAE-B7B7-01923646B7D6}" srcOrd="0" destOrd="0" presId="urn:microsoft.com/office/officeart/2008/layout/AlternatingHexagons"/>
    <dgm:cxn modelId="{D6774FDD-E46F-4C0A-B7F4-9A957A358314}" type="presOf" srcId="{EC62FC32-F31D-4569-B1C8-852C6F541A91}" destId="{042B1457-3C2B-499E-BC44-FC6D86CF4370}" srcOrd="0" destOrd="0" presId="urn:microsoft.com/office/officeart/2008/layout/AlternatingHexagons"/>
    <dgm:cxn modelId="{51EDB37D-C62E-49D8-9855-16DCB40E54BA}" type="presOf" srcId="{BBF3B5CF-258E-41CB-8EA0-E04198B91255}" destId="{75733CB4-F5D8-4502-9819-4E7B88F7A95C}" srcOrd="0" destOrd="0" presId="urn:microsoft.com/office/officeart/2008/layout/AlternatingHexagons"/>
    <dgm:cxn modelId="{93FED300-163B-41CE-BB86-A0B79817334C}" type="presOf" srcId="{6CD8FA50-2E28-4DDA-A1BA-F0023099E7A4}" destId="{7D3A8C15-120C-45F4-B63A-89DEE95864C7}" srcOrd="0" destOrd="0" presId="urn:microsoft.com/office/officeart/2008/layout/AlternatingHexagons"/>
    <dgm:cxn modelId="{44921376-D7E2-4CBF-9010-7FBEE070EA94}" type="presOf" srcId="{06720068-64CF-4667-9F28-6CB891478051}" destId="{753A21F9-5913-4AD1-9CED-CB6639748176}" srcOrd="0" destOrd="0" presId="urn:microsoft.com/office/officeart/2008/layout/AlternatingHexagons"/>
    <dgm:cxn modelId="{E0142D21-9960-4D30-B9B6-E043042D07E4}" srcId="{20CFC777-BB42-4907-8113-B291A949C9EE}" destId="{BBF3B5CF-258E-41CB-8EA0-E04198B91255}" srcOrd="2" destOrd="0" parTransId="{38A58A23-FBF5-410A-B844-AA4A2BB199E0}" sibTransId="{3DD799F1-AAF6-4B19-9A15-BCED06EF7CCD}"/>
    <dgm:cxn modelId="{F4AD5515-7B2F-49BC-91D6-C4A5B91EF9B7}" srcId="{20CFC777-BB42-4907-8113-B291A949C9EE}" destId="{BD5165C6-467D-4ACA-A1DA-ECF56BDB8CAB}" srcOrd="0" destOrd="0" parTransId="{613295F3-68C2-4142-A2E4-6DF13C72A1F2}" sibTransId="{EC62FC32-F31D-4569-B1C8-852C6F541A91}"/>
    <dgm:cxn modelId="{09B2899C-A22E-410A-8FCE-6AF4EA2A9D17}" srcId="{20CFC777-BB42-4907-8113-B291A949C9EE}" destId="{6CD8FA50-2E28-4DDA-A1BA-F0023099E7A4}" srcOrd="1" destOrd="0" parTransId="{1ADE3210-5D18-4914-9B97-4367D3FCDA1F}" sibTransId="{06720068-64CF-4667-9F28-6CB891478051}"/>
    <dgm:cxn modelId="{56D74469-8781-4DFB-915B-79AF46161680}" type="presOf" srcId="{20CFC777-BB42-4907-8113-B291A949C9EE}" destId="{937B6630-FA89-481B-A77C-4D7902D2E446}" srcOrd="0" destOrd="0" presId="urn:microsoft.com/office/officeart/2008/layout/AlternatingHexagons"/>
    <dgm:cxn modelId="{4F2DE1C8-77AD-430D-803D-448FCE74C1AB}" type="presParOf" srcId="{937B6630-FA89-481B-A77C-4D7902D2E446}" destId="{B32FEA96-5239-486B-A6E3-F43194637746}" srcOrd="0" destOrd="0" presId="urn:microsoft.com/office/officeart/2008/layout/AlternatingHexagons"/>
    <dgm:cxn modelId="{74944D84-D533-47B6-8A27-1AE00FB97443}" type="presParOf" srcId="{B32FEA96-5239-486B-A6E3-F43194637746}" destId="{13C5E7F3-7F5B-426D-AEF4-ED9410B8EE43}" srcOrd="0" destOrd="0" presId="urn:microsoft.com/office/officeart/2008/layout/AlternatingHexagons"/>
    <dgm:cxn modelId="{35707DD6-A7F0-4CC2-89AA-66F3A1AE1381}" type="presParOf" srcId="{B32FEA96-5239-486B-A6E3-F43194637746}" destId="{4E30A3C6-6FF8-4F9F-9290-6F3CD05367F6}" srcOrd="1" destOrd="0" presId="urn:microsoft.com/office/officeart/2008/layout/AlternatingHexagons"/>
    <dgm:cxn modelId="{F7EC1986-4941-48CF-BD51-DC549C29A317}" type="presParOf" srcId="{B32FEA96-5239-486B-A6E3-F43194637746}" destId="{C16757A9-F44C-4B6C-9982-E8EA9220AA88}" srcOrd="2" destOrd="0" presId="urn:microsoft.com/office/officeart/2008/layout/AlternatingHexagons"/>
    <dgm:cxn modelId="{0B7984ED-F51D-47AC-A7FE-81571FCC3EF3}" type="presParOf" srcId="{B32FEA96-5239-486B-A6E3-F43194637746}" destId="{2BA7FB82-A8DE-4FE1-8510-9775CC5D9180}" srcOrd="3" destOrd="0" presId="urn:microsoft.com/office/officeart/2008/layout/AlternatingHexagons"/>
    <dgm:cxn modelId="{B2D3D884-3D82-477F-AE27-2855F463E2B7}" type="presParOf" srcId="{B32FEA96-5239-486B-A6E3-F43194637746}" destId="{042B1457-3C2B-499E-BC44-FC6D86CF4370}" srcOrd="4" destOrd="0" presId="urn:microsoft.com/office/officeart/2008/layout/AlternatingHexagons"/>
    <dgm:cxn modelId="{FC6990EB-AC10-4AEE-876D-6E1F0EF916AC}" type="presParOf" srcId="{937B6630-FA89-481B-A77C-4D7902D2E446}" destId="{7DB100AE-E5A1-40AF-B0DA-B7D90A6EE634}" srcOrd="1" destOrd="0" presId="urn:microsoft.com/office/officeart/2008/layout/AlternatingHexagons"/>
    <dgm:cxn modelId="{416A785A-CB33-4B3D-8BAB-FBEF8122CA18}" type="presParOf" srcId="{937B6630-FA89-481B-A77C-4D7902D2E446}" destId="{2E747B5D-C57E-4580-9609-4F0CCF46A72B}" srcOrd="2" destOrd="0" presId="urn:microsoft.com/office/officeart/2008/layout/AlternatingHexagons"/>
    <dgm:cxn modelId="{635531D1-F897-4EC3-85FC-105311CD88EA}" type="presParOf" srcId="{2E747B5D-C57E-4580-9609-4F0CCF46A72B}" destId="{7D3A8C15-120C-45F4-B63A-89DEE95864C7}" srcOrd="0" destOrd="0" presId="urn:microsoft.com/office/officeart/2008/layout/AlternatingHexagons"/>
    <dgm:cxn modelId="{C8F6D942-AAEA-48A0-972B-7707AF11B405}" type="presParOf" srcId="{2E747B5D-C57E-4580-9609-4F0CCF46A72B}" destId="{7AD92B5F-C4A6-49B1-A51D-268A02AC32AC}" srcOrd="1" destOrd="0" presId="urn:microsoft.com/office/officeart/2008/layout/AlternatingHexagons"/>
    <dgm:cxn modelId="{74ACADB3-9A2B-4A8C-8650-D166D114FC13}" type="presParOf" srcId="{2E747B5D-C57E-4580-9609-4F0CCF46A72B}" destId="{207C3DBD-615B-47D9-88B4-763B92A3ACE2}" srcOrd="2" destOrd="0" presId="urn:microsoft.com/office/officeart/2008/layout/AlternatingHexagons"/>
    <dgm:cxn modelId="{562F143F-B51B-4397-B224-BA62F23D6371}" type="presParOf" srcId="{2E747B5D-C57E-4580-9609-4F0CCF46A72B}" destId="{B3D52C34-1D94-4E71-A482-E79B8FABFBE3}" srcOrd="3" destOrd="0" presId="urn:microsoft.com/office/officeart/2008/layout/AlternatingHexagons"/>
    <dgm:cxn modelId="{14F3912F-5636-4D82-BF36-121F978CB6C7}" type="presParOf" srcId="{2E747B5D-C57E-4580-9609-4F0CCF46A72B}" destId="{753A21F9-5913-4AD1-9CED-CB6639748176}" srcOrd="4" destOrd="0" presId="urn:microsoft.com/office/officeart/2008/layout/AlternatingHexagons"/>
    <dgm:cxn modelId="{31A99129-A614-4837-87A1-774EE4F712AB}" type="presParOf" srcId="{937B6630-FA89-481B-A77C-4D7902D2E446}" destId="{EDC0865A-2D94-41B8-8693-7EB0FE5E2ACB}" srcOrd="3" destOrd="0" presId="urn:microsoft.com/office/officeart/2008/layout/AlternatingHexagons"/>
    <dgm:cxn modelId="{C71F249A-0D73-4FA7-B914-9DAF991CDDEC}" type="presParOf" srcId="{937B6630-FA89-481B-A77C-4D7902D2E446}" destId="{61D97828-B30D-42DC-9140-9EE72F137E47}" srcOrd="4" destOrd="0" presId="urn:microsoft.com/office/officeart/2008/layout/AlternatingHexagons"/>
    <dgm:cxn modelId="{92BEC8E9-901B-4B54-B710-EA10167DC610}" type="presParOf" srcId="{61D97828-B30D-42DC-9140-9EE72F137E47}" destId="{75733CB4-F5D8-4502-9819-4E7B88F7A95C}" srcOrd="0" destOrd="0" presId="urn:microsoft.com/office/officeart/2008/layout/AlternatingHexagons"/>
    <dgm:cxn modelId="{FC10C46C-F6D5-4BC2-B0F9-CBFD45D7553C}" type="presParOf" srcId="{61D97828-B30D-42DC-9140-9EE72F137E47}" destId="{4C58F864-F0EC-4C79-9D56-015039696830}" srcOrd="1" destOrd="0" presId="urn:microsoft.com/office/officeart/2008/layout/AlternatingHexagons"/>
    <dgm:cxn modelId="{6392B574-E81F-475A-AB68-B1872F3A0AFC}" type="presParOf" srcId="{61D97828-B30D-42DC-9140-9EE72F137E47}" destId="{28604689-BBEE-4505-B6FB-ADF9F0687138}" srcOrd="2" destOrd="0" presId="urn:microsoft.com/office/officeart/2008/layout/AlternatingHexagons"/>
    <dgm:cxn modelId="{C9F9438C-E1A8-499A-B9A0-6344DA4610FA}" type="presParOf" srcId="{61D97828-B30D-42DC-9140-9EE72F137E47}" destId="{775E8BF9-0D16-4209-A4FB-654FC2A170E9}" srcOrd="3" destOrd="0" presId="urn:microsoft.com/office/officeart/2008/layout/AlternatingHexagons"/>
    <dgm:cxn modelId="{6D229D1D-727C-4DBF-97F4-B3B55998BF22}" type="presParOf" srcId="{61D97828-B30D-42DC-9140-9EE72F137E47}" destId="{505DA9B7-9B66-4FAE-B7B7-01923646B7D6}"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E3A0D-677C-4746-86B1-D96AC271DDCB}">
      <dsp:nvSpPr>
        <dsp:cNvPr id="0" name=""/>
        <dsp:cNvSpPr/>
      </dsp:nvSpPr>
      <dsp:spPr>
        <a:xfrm rot="16200000">
          <a:off x="282" y="408954"/>
          <a:ext cx="3230367" cy="3230367"/>
        </a:xfrm>
        <a:prstGeom prst="upArrow">
          <a:avLst>
            <a:gd name="adj1" fmla="val 50000"/>
            <a:gd name="adj2" fmla="val 35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rtl="1">
            <a:lnSpc>
              <a:spcPct val="90000"/>
            </a:lnSpc>
            <a:spcBef>
              <a:spcPct val="0"/>
            </a:spcBef>
            <a:spcAft>
              <a:spcPct val="35000"/>
            </a:spcAft>
          </a:pPr>
          <a:r>
            <a:rPr lang="he-IL" sz="3900" kern="1200" dirty="0" smtClean="0"/>
            <a:t>טכניקת בחינות</a:t>
          </a:r>
          <a:endParaRPr lang="he-IL" sz="3900" kern="1200" dirty="0"/>
        </a:p>
      </dsp:txBody>
      <dsp:txXfrm rot="5400000">
        <a:off x="565596" y="1216546"/>
        <a:ext cx="2665053" cy="1615183"/>
      </dsp:txXfrm>
    </dsp:sp>
    <dsp:sp modelId="{F798EC51-D270-4A76-A4E1-B4AA76D146A3}">
      <dsp:nvSpPr>
        <dsp:cNvPr id="0" name=""/>
        <dsp:cNvSpPr/>
      </dsp:nvSpPr>
      <dsp:spPr>
        <a:xfrm rot="5400000">
          <a:off x="3554779" y="408954"/>
          <a:ext cx="3230367" cy="3230367"/>
        </a:xfrm>
        <a:prstGeom prst="upArrow">
          <a:avLst>
            <a:gd name="adj1" fmla="val 50000"/>
            <a:gd name="adj2" fmla="val 35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rtl="1">
            <a:lnSpc>
              <a:spcPct val="90000"/>
            </a:lnSpc>
            <a:spcBef>
              <a:spcPct val="0"/>
            </a:spcBef>
            <a:spcAft>
              <a:spcPct val="35000"/>
            </a:spcAft>
          </a:pPr>
          <a:r>
            <a:rPr lang="he-IL" sz="3900" kern="1200" dirty="0" smtClean="0"/>
            <a:t>ידע בנושאי הקורס</a:t>
          </a:r>
          <a:endParaRPr lang="he-IL" sz="3900" kern="1200" dirty="0"/>
        </a:p>
      </dsp:txBody>
      <dsp:txXfrm rot="-5400000">
        <a:off x="3554779" y="1216546"/>
        <a:ext cx="2665053" cy="16151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5E7F3-7F5B-426D-AEF4-ED9410B8EE43}">
      <dsp:nvSpPr>
        <dsp:cNvPr id="0" name=""/>
        <dsp:cNvSpPr/>
      </dsp:nvSpPr>
      <dsp:spPr>
        <a:xfrm rot="5400000">
          <a:off x="3914817" y="125113"/>
          <a:ext cx="1907048" cy="1659132"/>
        </a:xfrm>
        <a:prstGeom prst="hexagon">
          <a:avLst>
            <a:gd name="adj" fmla="val 25000"/>
            <a:gd name="vf" fmla="val 11547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he-IL" sz="2200" kern="1200" dirty="0" smtClean="0">
              <a:latin typeface="Tahoma" panose="020B0604030504040204" pitchFamily="34" charset="0"/>
              <a:ea typeface="Tahoma" panose="020B0604030504040204" pitchFamily="34" charset="0"/>
              <a:cs typeface="Tahoma" panose="020B0604030504040204" pitchFamily="34" charset="0"/>
            </a:rPr>
            <a:t>לימוד החומר</a:t>
          </a:r>
          <a:endParaRPr lang="he-IL" sz="2200" kern="1200" dirty="0">
            <a:latin typeface="Tahoma" panose="020B0604030504040204" pitchFamily="34" charset="0"/>
            <a:ea typeface="Tahoma" panose="020B0604030504040204" pitchFamily="34" charset="0"/>
            <a:cs typeface="Tahoma" panose="020B0604030504040204" pitchFamily="34" charset="0"/>
          </a:endParaRPr>
        </a:p>
      </dsp:txBody>
      <dsp:txXfrm rot="-5400000">
        <a:off x="4297323" y="298337"/>
        <a:ext cx="1142036" cy="1312684"/>
      </dsp:txXfrm>
    </dsp:sp>
    <dsp:sp modelId="{4E30A3C6-6FF8-4F9F-9290-6F3CD05367F6}">
      <dsp:nvSpPr>
        <dsp:cNvPr id="0" name=""/>
        <dsp:cNvSpPr/>
      </dsp:nvSpPr>
      <dsp:spPr>
        <a:xfrm>
          <a:off x="5748254" y="382565"/>
          <a:ext cx="2128266" cy="1144229"/>
        </a:xfrm>
        <a:prstGeom prst="rect">
          <a:avLst/>
        </a:prstGeom>
        <a:noFill/>
        <a:ln>
          <a:noFill/>
        </a:ln>
        <a:effectLst/>
      </dsp:spPr>
      <dsp:style>
        <a:lnRef idx="0">
          <a:scrgbClr r="0" g="0" b="0"/>
        </a:lnRef>
        <a:fillRef idx="0">
          <a:scrgbClr r="0" g="0" b="0"/>
        </a:fillRef>
        <a:effectRef idx="0">
          <a:scrgbClr r="0" g="0" b="0"/>
        </a:effectRef>
        <a:fontRef idx="minor"/>
      </dsp:style>
    </dsp:sp>
    <dsp:sp modelId="{042B1457-3C2B-499E-BC44-FC6D86CF4370}">
      <dsp:nvSpPr>
        <dsp:cNvPr id="0" name=""/>
        <dsp:cNvSpPr/>
      </dsp:nvSpPr>
      <dsp:spPr>
        <a:xfrm rot="5400000">
          <a:off x="2122954" y="125113"/>
          <a:ext cx="1907048" cy="1659132"/>
        </a:xfrm>
        <a:prstGeom prst="hexagon">
          <a:avLst>
            <a:gd name="adj" fmla="val 25000"/>
            <a:gd name="vf" fmla="val 11547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rtl="1">
            <a:lnSpc>
              <a:spcPct val="90000"/>
            </a:lnSpc>
            <a:spcBef>
              <a:spcPct val="0"/>
            </a:spcBef>
            <a:spcAft>
              <a:spcPct val="35000"/>
            </a:spcAft>
          </a:pPr>
          <a:r>
            <a:rPr lang="he-IL" sz="2000" kern="1200" dirty="0" smtClean="0">
              <a:latin typeface="Tahoma" panose="020B0604030504040204" pitchFamily="34" charset="0"/>
              <a:ea typeface="Tahoma" panose="020B0604030504040204" pitchFamily="34" charset="0"/>
              <a:cs typeface="Tahoma" panose="020B0604030504040204" pitchFamily="34" charset="0"/>
            </a:rPr>
            <a:t>התייחסות לחלק א</a:t>
          </a:r>
          <a:endParaRPr lang="he-IL" sz="2000" kern="1200" dirty="0">
            <a:latin typeface="Tahoma" panose="020B0604030504040204" pitchFamily="34" charset="0"/>
            <a:ea typeface="Tahoma" panose="020B0604030504040204" pitchFamily="34" charset="0"/>
            <a:cs typeface="Tahoma" panose="020B0604030504040204" pitchFamily="34" charset="0"/>
          </a:endParaRPr>
        </a:p>
      </dsp:txBody>
      <dsp:txXfrm rot="-5400000">
        <a:off x="2505460" y="298337"/>
        <a:ext cx="1142036" cy="1312684"/>
      </dsp:txXfrm>
    </dsp:sp>
    <dsp:sp modelId="{7D3A8C15-120C-45F4-B63A-89DEE95864C7}">
      <dsp:nvSpPr>
        <dsp:cNvPr id="0" name=""/>
        <dsp:cNvSpPr/>
      </dsp:nvSpPr>
      <dsp:spPr>
        <a:xfrm rot="5400000">
          <a:off x="3015453" y="1743816"/>
          <a:ext cx="1907048" cy="1659132"/>
        </a:xfrm>
        <a:prstGeom prst="hexagon">
          <a:avLst>
            <a:gd name="adj" fmla="val 25000"/>
            <a:gd name="vf" fmla="val 11547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he-IL" sz="1800" kern="1200" dirty="0" smtClean="0">
              <a:latin typeface="Tahoma" panose="020B0604030504040204" pitchFamily="34" charset="0"/>
              <a:ea typeface="Tahoma" panose="020B0604030504040204" pitchFamily="34" charset="0"/>
              <a:cs typeface="Tahoma" panose="020B0604030504040204" pitchFamily="34" charset="0"/>
            </a:rPr>
            <a:t>התייחסות לחלקים ב ו ג</a:t>
          </a:r>
          <a:endParaRPr lang="he-IL" sz="1800" kern="1200" dirty="0">
            <a:latin typeface="Tahoma" panose="020B0604030504040204" pitchFamily="34" charset="0"/>
            <a:ea typeface="Tahoma" panose="020B0604030504040204" pitchFamily="34" charset="0"/>
            <a:cs typeface="Tahoma" panose="020B0604030504040204" pitchFamily="34" charset="0"/>
          </a:endParaRPr>
        </a:p>
      </dsp:txBody>
      <dsp:txXfrm rot="-5400000">
        <a:off x="3397959" y="1917040"/>
        <a:ext cx="1142036" cy="1312684"/>
      </dsp:txXfrm>
    </dsp:sp>
    <dsp:sp modelId="{7AD92B5F-C4A6-49B1-A51D-268A02AC32AC}">
      <dsp:nvSpPr>
        <dsp:cNvPr id="0" name=""/>
        <dsp:cNvSpPr/>
      </dsp:nvSpPr>
      <dsp:spPr>
        <a:xfrm>
          <a:off x="1011145" y="2001267"/>
          <a:ext cx="2059612" cy="1144229"/>
        </a:xfrm>
        <a:prstGeom prst="rect">
          <a:avLst/>
        </a:prstGeom>
        <a:noFill/>
        <a:ln>
          <a:noFill/>
        </a:ln>
        <a:effectLst/>
      </dsp:spPr>
      <dsp:style>
        <a:lnRef idx="0">
          <a:scrgbClr r="0" g="0" b="0"/>
        </a:lnRef>
        <a:fillRef idx="0">
          <a:scrgbClr r="0" g="0" b="0"/>
        </a:fillRef>
        <a:effectRef idx="0">
          <a:scrgbClr r="0" g="0" b="0"/>
        </a:effectRef>
        <a:fontRef idx="minor"/>
      </dsp:style>
    </dsp:sp>
    <dsp:sp modelId="{753A21F9-5913-4AD1-9CED-CB6639748176}">
      <dsp:nvSpPr>
        <dsp:cNvPr id="0" name=""/>
        <dsp:cNvSpPr/>
      </dsp:nvSpPr>
      <dsp:spPr>
        <a:xfrm rot="5400000">
          <a:off x="4807316" y="1743816"/>
          <a:ext cx="1907048" cy="1659132"/>
        </a:xfrm>
        <a:prstGeom prst="hexagon">
          <a:avLst>
            <a:gd name="adj" fmla="val 25000"/>
            <a:gd name="vf" fmla="val 11547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rtl="1">
            <a:lnSpc>
              <a:spcPct val="90000"/>
            </a:lnSpc>
            <a:spcBef>
              <a:spcPct val="0"/>
            </a:spcBef>
            <a:spcAft>
              <a:spcPct val="35000"/>
            </a:spcAft>
          </a:pPr>
          <a:r>
            <a:rPr lang="he-IL" sz="2200" kern="1200" dirty="0" smtClean="0">
              <a:latin typeface="Tahoma" panose="020B0604030504040204" pitchFamily="34" charset="0"/>
              <a:ea typeface="Tahoma" panose="020B0604030504040204" pitchFamily="34" charset="0"/>
              <a:cs typeface="Tahoma" panose="020B0604030504040204" pitchFamily="34" charset="0"/>
            </a:rPr>
            <a:t>כתב קריא</a:t>
          </a:r>
          <a:endParaRPr lang="he-IL" sz="2200" kern="1200" dirty="0">
            <a:latin typeface="Tahoma" panose="020B0604030504040204" pitchFamily="34" charset="0"/>
            <a:ea typeface="Tahoma" panose="020B0604030504040204" pitchFamily="34" charset="0"/>
            <a:cs typeface="Tahoma" panose="020B0604030504040204" pitchFamily="34" charset="0"/>
          </a:endParaRPr>
        </a:p>
      </dsp:txBody>
      <dsp:txXfrm rot="-5400000">
        <a:off x="5189822" y="1917040"/>
        <a:ext cx="1142036" cy="1312684"/>
      </dsp:txXfrm>
    </dsp:sp>
    <dsp:sp modelId="{75733CB4-F5D8-4502-9819-4E7B88F7A95C}">
      <dsp:nvSpPr>
        <dsp:cNvPr id="0" name=""/>
        <dsp:cNvSpPr/>
      </dsp:nvSpPr>
      <dsp:spPr>
        <a:xfrm rot="5400000">
          <a:off x="3914817" y="3362519"/>
          <a:ext cx="1907048" cy="1659132"/>
        </a:xfrm>
        <a:prstGeom prst="hexagon">
          <a:avLst>
            <a:gd name="adj" fmla="val 25000"/>
            <a:gd name="vf" fmla="val 11547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he-IL" sz="2200" kern="1200" dirty="0" smtClean="0">
              <a:latin typeface="Tahoma" panose="020B0604030504040204" pitchFamily="34" charset="0"/>
              <a:ea typeface="Tahoma" panose="020B0604030504040204" pitchFamily="34" charset="0"/>
              <a:cs typeface="Tahoma" panose="020B0604030504040204" pitchFamily="34" charset="0"/>
            </a:rPr>
            <a:t>מבנה השאלה</a:t>
          </a:r>
          <a:endParaRPr lang="he-IL" sz="2200" kern="1200" dirty="0">
            <a:latin typeface="Tahoma" panose="020B0604030504040204" pitchFamily="34" charset="0"/>
            <a:ea typeface="Tahoma" panose="020B0604030504040204" pitchFamily="34" charset="0"/>
            <a:cs typeface="Tahoma" panose="020B0604030504040204" pitchFamily="34" charset="0"/>
          </a:endParaRPr>
        </a:p>
      </dsp:txBody>
      <dsp:txXfrm rot="-5400000">
        <a:off x="4297323" y="3535743"/>
        <a:ext cx="1142036" cy="1312684"/>
      </dsp:txXfrm>
    </dsp:sp>
    <dsp:sp modelId="{4C58F864-F0EC-4C79-9D56-015039696830}">
      <dsp:nvSpPr>
        <dsp:cNvPr id="0" name=""/>
        <dsp:cNvSpPr/>
      </dsp:nvSpPr>
      <dsp:spPr>
        <a:xfrm>
          <a:off x="5748254" y="3619970"/>
          <a:ext cx="2128266" cy="1144229"/>
        </a:xfrm>
        <a:prstGeom prst="rect">
          <a:avLst/>
        </a:prstGeom>
        <a:noFill/>
        <a:ln>
          <a:noFill/>
        </a:ln>
        <a:effectLst/>
      </dsp:spPr>
      <dsp:style>
        <a:lnRef idx="0">
          <a:scrgbClr r="0" g="0" b="0"/>
        </a:lnRef>
        <a:fillRef idx="0">
          <a:scrgbClr r="0" g="0" b="0"/>
        </a:fillRef>
        <a:effectRef idx="0">
          <a:scrgbClr r="0" g="0" b="0"/>
        </a:effectRef>
        <a:fontRef idx="minor"/>
      </dsp:style>
    </dsp:sp>
    <dsp:sp modelId="{505DA9B7-9B66-4FAE-B7B7-01923646B7D6}">
      <dsp:nvSpPr>
        <dsp:cNvPr id="0" name=""/>
        <dsp:cNvSpPr/>
      </dsp:nvSpPr>
      <dsp:spPr>
        <a:xfrm rot="5400000">
          <a:off x="2122954" y="3362519"/>
          <a:ext cx="1907048" cy="1659132"/>
        </a:xfrm>
        <a:prstGeom prst="hexagon">
          <a:avLst>
            <a:gd name="adj" fmla="val 25000"/>
            <a:gd name="vf" fmla="val 11547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rtl="1">
            <a:lnSpc>
              <a:spcPct val="90000"/>
            </a:lnSpc>
            <a:spcBef>
              <a:spcPct val="0"/>
            </a:spcBef>
            <a:spcAft>
              <a:spcPct val="35000"/>
            </a:spcAft>
          </a:pPr>
          <a:r>
            <a:rPr lang="he-IL" sz="2000" kern="1200" dirty="0" smtClean="0">
              <a:latin typeface="Tahoma" panose="020B0604030504040204" pitchFamily="34" charset="0"/>
              <a:ea typeface="Tahoma" panose="020B0604030504040204" pitchFamily="34" charset="0"/>
              <a:cs typeface="Tahoma" panose="020B0604030504040204" pitchFamily="34" charset="0"/>
            </a:rPr>
            <a:t>התייחסות לחלק ד'</a:t>
          </a:r>
          <a:endParaRPr lang="he-IL" sz="2000" kern="1200" dirty="0">
            <a:latin typeface="Tahoma" panose="020B0604030504040204" pitchFamily="34" charset="0"/>
            <a:ea typeface="Tahoma" panose="020B0604030504040204" pitchFamily="34" charset="0"/>
            <a:cs typeface="Tahoma" panose="020B0604030504040204" pitchFamily="34" charset="0"/>
          </a:endParaRPr>
        </a:p>
      </dsp:txBody>
      <dsp:txXfrm rot="-5400000">
        <a:off x="2505460" y="3535743"/>
        <a:ext cx="1142036" cy="1312684"/>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96888"/>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sz="quarter" idx="1"/>
          </p:nvPr>
        </p:nvSpPr>
        <p:spPr>
          <a:xfrm>
            <a:off x="1588" y="0"/>
            <a:ext cx="2971800" cy="496888"/>
          </a:xfrm>
          <a:prstGeom prst="rect">
            <a:avLst/>
          </a:prstGeom>
        </p:spPr>
        <p:txBody>
          <a:bodyPr vert="horz" lIns="91440" tIns="45720" rIns="91440" bIns="45720" rtlCol="1"/>
          <a:lstStyle>
            <a:lvl1pPr algn="l">
              <a:defRPr sz="1200"/>
            </a:lvl1pPr>
          </a:lstStyle>
          <a:p>
            <a:fld id="{13849A1F-DC63-4ABF-AB41-90EA4E987087}" type="datetimeFigureOut">
              <a:rPr lang="he-IL" smtClean="0"/>
              <a:t>י"ח/ניסן/תשע"ז</a:t>
            </a:fld>
            <a:endParaRPr lang="he-IL"/>
          </a:p>
        </p:txBody>
      </p:sp>
      <p:sp>
        <p:nvSpPr>
          <p:cNvPr id="4" name="Footer Placeholder 3"/>
          <p:cNvSpPr>
            <a:spLocks noGrp="1"/>
          </p:cNvSpPr>
          <p:nvPr>
            <p:ph type="ftr" sz="quarter" idx="2"/>
          </p:nvPr>
        </p:nvSpPr>
        <p:spPr>
          <a:xfrm>
            <a:off x="3886200" y="9428163"/>
            <a:ext cx="2971800" cy="496887"/>
          </a:xfrm>
          <a:prstGeom prst="rect">
            <a:avLst/>
          </a:prstGeom>
        </p:spPr>
        <p:txBody>
          <a:bodyPr vert="horz" lIns="91440" tIns="45720" rIns="91440" bIns="45720" rtlCol="1" anchor="b"/>
          <a:lstStyle>
            <a:lvl1pPr algn="r">
              <a:defRPr sz="1200"/>
            </a:lvl1pPr>
          </a:lstStyle>
          <a:p>
            <a:endParaRPr lang="he-IL"/>
          </a:p>
        </p:txBody>
      </p:sp>
      <p:sp>
        <p:nvSpPr>
          <p:cNvPr id="5" name="Slide Number Placeholder 4"/>
          <p:cNvSpPr>
            <a:spLocks noGrp="1"/>
          </p:cNvSpPr>
          <p:nvPr>
            <p:ph type="sldNum" sz="quarter" idx="3"/>
          </p:nvPr>
        </p:nvSpPr>
        <p:spPr>
          <a:xfrm>
            <a:off x="1588" y="9428163"/>
            <a:ext cx="2971800" cy="496887"/>
          </a:xfrm>
          <a:prstGeom prst="rect">
            <a:avLst/>
          </a:prstGeom>
        </p:spPr>
        <p:txBody>
          <a:bodyPr vert="horz" lIns="91440" tIns="45720" rIns="91440" bIns="45720" rtlCol="1" anchor="b"/>
          <a:lstStyle>
            <a:lvl1pPr algn="l">
              <a:defRPr sz="1200"/>
            </a:lvl1pPr>
          </a:lstStyle>
          <a:p>
            <a:fld id="{0BF51811-E449-4F06-ACE2-FDF8F483A6A1}" type="slidenum">
              <a:rPr lang="he-IL" smtClean="0"/>
              <a:t>‹#›</a:t>
            </a:fld>
            <a:endParaRPr lang="he-IL"/>
          </a:p>
        </p:txBody>
      </p:sp>
    </p:spTree>
    <p:extLst>
      <p:ext uri="{BB962C8B-B14F-4D97-AF65-F5344CB8AC3E}">
        <p14:creationId xmlns:p14="http://schemas.microsoft.com/office/powerpoint/2010/main" val="2456101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96888"/>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96888"/>
          </a:xfrm>
          <a:prstGeom prst="rect">
            <a:avLst/>
          </a:prstGeom>
        </p:spPr>
        <p:txBody>
          <a:bodyPr vert="horz" lIns="91440" tIns="45720" rIns="91440" bIns="45720" rtlCol="1"/>
          <a:lstStyle>
            <a:lvl1pPr algn="l">
              <a:defRPr sz="1200"/>
            </a:lvl1pPr>
          </a:lstStyle>
          <a:p>
            <a:fld id="{E900F45D-D90A-48D6-8E51-03CC43DFBC9B}" type="datetimeFigureOut">
              <a:rPr lang="he-IL" smtClean="0"/>
              <a:t>י"ח/ניסן/תשע"ז</a:t>
            </a:fld>
            <a:endParaRPr lang="he-IL"/>
          </a:p>
        </p:txBody>
      </p:sp>
      <p:sp>
        <p:nvSpPr>
          <p:cNvPr id="4" name="Slide Image Placeholder 3"/>
          <p:cNvSpPr>
            <a:spLocks noGrp="1" noRot="1" noChangeAspect="1"/>
          </p:cNvSpPr>
          <p:nvPr>
            <p:ph type="sldImg" idx="2"/>
          </p:nvPr>
        </p:nvSpPr>
        <p:spPr>
          <a:xfrm>
            <a:off x="120650" y="744538"/>
            <a:ext cx="6616700" cy="3722687"/>
          </a:xfrm>
          <a:prstGeom prst="rect">
            <a:avLst/>
          </a:prstGeom>
          <a:noFill/>
          <a:ln w="12700">
            <a:solidFill>
              <a:prstClr val="black"/>
            </a:solidFill>
          </a:ln>
        </p:spPr>
      </p:sp>
      <p:sp>
        <p:nvSpPr>
          <p:cNvPr id="5" name="Notes Placeholder 4"/>
          <p:cNvSpPr>
            <a:spLocks noGrp="1"/>
          </p:cNvSpPr>
          <p:nvPr>
            <p:ph type="body" sz="quarter" idx="3"/>
          </p:nvPr>
        </p:nvSpPr>
        <p:spPr>
          <a:xfrm>
            <a:off x="685800" y="4714875"/>
            <a:ext cx="5486400" cy="4467225"/>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3886200" y="9428163"/>
            <a:ext cx="2971800" cy="496887"/>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9428163"/>
            <a:ext cx="2971800" cy="496887"/>
          </a:xfrm>
          <a:prstGeom prst="rect">
            <a:avLst/>
          </a:prstGeom>
        </p:spPr>
        <p:txBody>
          <a:bodyPr vert="horz" lIns="91440" tIns="45720" rIns="91440" bIns="45720" rtlCol="1" anchor="b"/>
          <a:lstStyle>
            <a:lvl1pPr algn="l">
              <a:defRPr sz="1200"/>
            </a:lvl1pPr>
          </a:lstStyle>
          <a:p>
            <a:fld id="{B80338E2-8C9C-4343-879D-BDD5CF23101D}" type="slidenum">
              <a:rPr lang="he-IL" smtClean="0"/>
              <a:t>‹#›</a:t>
            </a:fld>
            <a:endParaRPr lang="he-IL"/>
          </a:p>
        </p:txBody>
      </p:sp>
    </p:spTree>
    <p:extLst>
      <p:ext uri="{BB962C8B-B14F-4D97-AF65-F5344CB8AC3E}">
        <p14:creationId xmlns:p14="http://schemas.microsoft.com/office/powerpoint/2010/main" val="342979754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smtClean="0">
                <a:latin typeface="Tahoma" panose="020B0604030504040204" pitchFamily="34" charset="0"/>
                <a:ea typeface="Tahoma" panose="020B0604030504040204" pitchFamily="34" charset="0"/>
                <a:cs typeface="Tahoma" panose="020B0604030504040204" pitchFamily="34" charset="0"/>
              </a:rPr>
              <a:t>אי התייחסות למידע הניתן</a:t>
            </a:r>
            <a:r>
              <a:rPr lang="he-IL" sz="1200" baseline="0" dirty="0" smtClean="0">
                <a:latin typeface="Tahoma" panose="020B0604030504040204" pitchFamily="34" charset="0"/>
                <a:ea typeface="Tahoma" panose="020B0604030504040204" pitchFamily="34" charset="0"/>
                <a:cs typeface="Tahoma" panose="020B0604030504040204" pitchFamily="34" charset="0"/>
              </a:rPr>
              <a:t> בשאלה - </a:t>
            </a:r>
            <a:r>
              <a:rPr lang="he-IL" sz="1200" dirty="0" smtClean="0">
                <a:latin typeface="Tahoma" panose="020B0604030504040204" pitchFamily="34" charset="0"/>
                <a:ea typeface="Tahoma" panose="020B0604030504040204" pitchFamily="34" charset="0"/>
                <a:cs typeface="Tahoma" panose="020B0604030504040204" pitchFamily="34" charset="0"/>
              </a:rPr>
              <a:t>לדוגמא, אם רשום כי מדובר בחברה גדולה שמוכרת מוצר זה מספר שנים ולה יש ניסיון, אז התשובה חייבת להתייחס לעובדה זו, ואין לרשום כי תיתכן בעיית נתונים לחברה</a:t>
            </a:r>
            <a:r>
              <a:rPr lang="he-IL" sz="1400" dirty="0" smtClean="0">
                <a:latin typeface="Tahoma" panose="020B0604030504040204" pitchFamily="34" charset="0"/>
                <a:ea typeface="Tahoma" panose="020B0604030504040204" pitchFamily="34" charset="0"/>
                <a:cs typeface="Tahoma" panose="020B060403050404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dirty="0" smtClean="0">
                <a:latin typeface="Tahoma" panose="020B0604030504040204" pitchFamily="34" charset="0"/>
                <a:ea typeface="Tahoma" panose="020B0604030504040204" pitchFamily="34" charset="0"/>
                <a:cs typeface="Tahoma" panose="020B0604030504040204" pitchFamily="34" charset="0"/>
              </a:rPr>
              <a:t>אי התייחסות לדברים כלליים</a:t>
            </a:r>
            <a:r>
              <a:rPr lang="he-IL" sz="1400" baseline="0" dirty="0" smtClean="0">
                <a:latin typeface="Tahoma" panose="020B0604030504040204" pitchFamily="34" charset="0"/>
                <a:ea typeface="Tahoma" panose="020B0604030504040204" pitchFamily="34" charset="0"/>
                <a:cs typeface="Tahoma" panose="020B0604030504040204" pitchFamily="34" charset="0"/>
              </a:rPr>
              <a:t> - </a:t>
            </a:r>
            <a:r>
              <a:rPr lang="he-IL" sz="1200" dirty="0" smtClean="0">
                <a:latin typeface="Tahoma" panose="020B0604030504040204" pitchFamily="34" charset="0"/>
                <a:ea typeface="Tahoma" panose="020B0604030504040204" pitchFamily="34" charset="0"/>
                <a:cs typeface="Tahoma" panose="020B0604030504040204" pitchFamily="34" charset="0"/>
              </a:rPr>
              <a:t>כגון, שמדובר בעצם בחברת ביטוח, ללא קשר לגודלה.</a:t>
            </a:r>
            <a:endParaRPr lang="he-IL" dirty="0"/>
          </a:p>
        </p:txBody>
      </p:sp>
      <p:sp>
        <p:nvSpPr>
          <p:cNvPr id="4" name="מציין מיקום של מספר שקופית 3"/>
          <p:cNvSpPr>
            <a:spLocks noGrp="1"/>
          </p:cNvSpPr>
          <p:nvPr>
            <p:ph type="sldNum" sz="quarter" idx="10"/>
          </p:nvPr>
        </p:nvSpPr>
        <p:spPr/>
        <p:txBody>
          <a:bodyPr/>
          <a:lstStyle/>
          <a:p>
            <a:fld id="{B80338E2-8C9C-4343-879D-BDD5CF23101D}" type="slidenum">
              <a:rPr lang="he-IL" smtClean="0"/>
              <a:t>8</a:t>
            </a:fld>
            <a:endParaRPr lang="he-IL"/>
          </a:p>
        </p:txBody>
      </p:sp>
    </p:spTree>
    <p:extLst>
      <p:ext uri="{BB962C8B-B14F-4D97-AF65-F5344CB8AC3E}">
        <p14:creationId xmlns:p14="http://schemas.microsoft.com/office/powerpoint/2010/main" val="1547514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שיטת הסיעור המוחות או </a:t>
            </a:r>
            <a:r>
              <a:rPr lang="en-US" dirty="0" err="1" smtClean="0"/>
              <a:t>BrainStorm</a:t>
            </a:r>
            <a:endParaRPr lang="he-IL" dirty="0" smtClean="0"/>
          </a:p>
          <a:p>
            <a:r>
              <a:rPr lang="he-IL" dirty="0" smtClean="0"/>
              <a:t>השיטה באידיאל גורסת שיש להקדיש כשליש מהזמן לסיעור מוחות לפני שכותבים משהו. רואים שאנשים שניגשים ישר לכתוב בלי לתכנן – שמים נקודות פחות חשובות ראשונות ואת הנקודות החשובות בסוף. לכן המחשבה "נתקעת" בנקודות הפחות החשובות והסטודנט לא עובר לנושאים אחרים חשובים יותר. בנוסף, ישנה אז נטייה לכתוב את אותה נקודה ראשונה בגרסאות שונות. ללא תכנון, וקפיצה</a:t>
            </a:r>
            <a:r>
              <a:rPr lang="he-IL" baseline="0" dirty="0" smtClean="0"/>
              <a:t> </a:t>
            </a:r>
            <a:r>
              <a:rPr lang="he-IL" dirty="0" smtClean="0"/>
              <a:t>לכתיבת התשובה נקודה אחרת צצה לראש אך שוכחים אותה. לכן יש לתכנן מראש את מה שרומים לכתוב . .2 בזמן שהוקצב לסיעור מוחות, מציירים תרשימים אסוציאטיביים וכל מה שבא לראש אפשר לרשום. בדקה אחת בלבד ניתן ליצור מיפוי של כל התשובה ובעשר שניות נוספות ניתן לזהות את הנקודות החשובות . .3 השיטה נותנת ביטחון ומרגיעה, יש רק לשים לב לתכנן את הזמנים היטב .</a:t>
            </a:r>
          </a:p>
          <a:p>
            <a:endParaRPr lang="he-IL" dirty="0" smtClean="0"/>
          </a:p>
          <a:p>
            <a:r>
              <a:rPr lang="he-IL" dirty="0" smtClean="0"/>
              <a:t>שיטת מילות המפתח</a:t>
            </a:r>
          </a:p>
          <a:p>
            <a:r>
              <a:rPr lang="he-IL" dirty="0" smtClean="0"/>
              <a:t>מכינים מראש לפני המבחן רשימה של 50 מלות מפתח (לזכור על-פה) ולרשום על דף ברגע שהמבחן מתחיל. ובשאלות גדולות לעבור על מילים אלה וכמובן לבדוק מה רלוונטי לשאלה ולא </a:t>
            </a:r>
          </a:p>
          <a:p>
            <a:endParaRPr lang="he-IL" dirty="0" smtClean="0"/>
          </a:p>
          <a:p>
            <a:r>
              <a:rPr lang="he-IL" sz="1200" dirty="0" smtClean="0">
                <a:latin typeface="Tahoma" panose="020B0604030504040204" pitchFamily="34" charset="0"/>
                <a:ea typeface="Tahoma" panose="020B0604030504040204" pitchFamily="34" charset="0"/>
                <a:cs typeface="Tahoma" panose="020B0604030504040204" pitchFamily="34" charset="0"/>
              </a:rPr>
              <a:t>אל תשתמשו בשיטת כתיבת ה -תת מקלע. אל "תשפכו" ותכתבו נקודות מכל הבא ליד, בין אם הן רלוונטיות ובין אם הן לא. שיטה כזו היא הרסנית מכמה סיבות : .א הסטודנט מבזבז זמן יקר על כתיבת נקודות שאינן רלוונטיות ולא מעניקות ציון נוסף . .ב הסטודנט " משדר ל" בודק חוסר הבנה לחומר, חוסר יכולת של אבחנה בין החשוב והרלוונטי ולבין הטפל או הלא רלוונטי . .ג לבסוף, סטודנט שמגיע למצב שבו ה ציון שהשיג משני הבודקים הראשונים הוא גבולי ולכן נבדק ע"י בודק שלישי, יבחן ע"י הבודק הזה באם, בין השאר, הוא מפגין הבנה של החומר ולכן ראוי לעבור מעל לרף ציון המעבר. שיטת ה" -תת מקלע" מבטיחה כישלון בבדיקה קריטית </a:t>
            </a:r>
            <a:r>
              <a:rPr lang="he-IL" dirty="0" smtClean="0"/>
              <a:t>לזרוק סתם. אפשר להשתמש בזה בשלב הסיעור מוחות .</a:t>
            </a:r>
            <a:endParaRPr lang="he-IL" dirty="0"/>
          </a:p>
        </p:txBody>
      </p:sp>
      <p:sp>
        <p:nvSpPr>
          <p:cNvPr id="4" name="מציין מיקום של מספר שקופית 3"/>
          <p:cNvSpPr>
            <a:spLocks noGrp="1"/>
          </p:cNvSpPr>
          <p:nvPr>
            <p:ph type="sldNum" sz="quarter" idx="10"/>
          </p:nvPr>
        </p:nvSpPr>
        <p:spPr/>
        <p:txBody>
          <a:bodyPr/>
          <a:lstStyle/>
          <a:p>
            <a:fld id="{B80338E2-8C9C-4343-879D-BDD5CF23101D}" type="slidenum">
              <a:rPr lang="he-IL" smtClean="0"/>
              <a:t>14</a:t>
            </a:fld>
            <a:endParaRPr lang="he-IL"/>
          </a:p>
        </p:txBody>
      </p:sp>
    </p:spTree>
    <p:extLst>
      <p:ext uri="{BB962C8B-B14F-4D97-AF65-F5344CB8AC3E}">
        <p14:creationId xmlns:p14="http://schemas.microsoft.com/office/powerpoint/2010/main" val="4082981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B80338E2-8C9C-4343-879D-BDD5CF23101D}" type="slidenum">
              <a:rPr lang="he-IL" smtClean="0"/>
              <a:t>15</a:t>
            </a:fld>
            <a:endParaRPr lang="he-IL"/>
          </a:p>
        </p:txBody>
      </p:sp>
    </p:spTree>
    <p:extLst>
      <p:ext uri="{BB962C8B-B14F-4D97-AF65-F5344CB8AC3E}">
        <p14:creationId xmlns:p14="http://schemas.microsoft.com/office/powerpoint/2010/main" val="2056214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B80338E2-8C9C-4343-879D-BDD5CF23101D}" type="slidenum">
              <a:rPr lang="he-IL" smtClean="0"/>
              <a:t>16</a:t>
            </a:fld>
            <a:endParaRPr lang="he-IL"/>
          </a:p>
        </p:txBody>
      </p:sp>
    </p:spTree>
    <p:extLst>
      <p:ext uri="{BB962C8B-B14F-4D97-AF65-F5344CB8AC3E}">
        <p14:creationId xmlns:p14="http://schemas.microsoft.com/office/powerpoint/2010/main" val="60611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endParaRPr lang="en-US"/>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a:p>
        </p:txBody>
      </p:sp>
      <p:sp>
        <p:nvSpPr>
          <p:cNvPr id="4" name="מציין מיקום של תאריך 3"/>
          <p:cNvSpPr>
            <a:spLocks noGrp="1"/>
          </p:cNvSpPr>
          <p:nvPr>
            <p:ph type="dt" sz="half" idx="10"/>
          </p:nvPr>
        </p:nvSpPr>
        <p:spPr/>
        <p:txBody>
          <a:bodyPr/>
          <a:lstStyle/>
          <a:p>
            <a:fld id="{E7A7818E-302D-4866-A422-BBC1F4556B96}" type="datetime1">
              <a:rPr lang="en-US" smtClean="0"/>
              <a:t>4/14/2017</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382C35A8-3FE9-412A-B547-1C4FE56DE7B6}" type="slidenum">
              <a:rPr lang="en-US" smtClean="0"/>
              <a:t>‹#›</a:t>
            </a:fld>
            <a:endParaRPr lang="en-US"/>
          </a:p>
        </p:txBody>
      </p:sp>
    </p:spTree>
    <p:extLst>
      <p:ext uri="{BB962C8B-B14F-4D97-AF65-F5344CB8AC3E}">
        <p14:creationId xmlns:p14="http://schemas.microsoft.com/office/powerpoint/2010/main" val="71827216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10"/>
          </p:nvPr>
        </p:nvSpPr>
        <p:spPr/>
        <p:txBody>
          <a:bodyPr/>
          <a:lstStyle/>
          <a:p>
            <a:fld id="{E33F5D33-456B-44A8-BE26-699CB5652B82}" type="datetime1">
              <a:rPr lang="en-US" smtClean="0"/>
              <a:t>4/14/2017</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382C35A8-3FE9-412A-B547-1C4FE56DE7B6}" type="slidenum">
              <a:rPr lang="en-US" smtClean="0"/>
              <a:t>‹#›</a:t>
            </a:fld>
            <a:endParaRPr lang="en-US"/>
          </a:p>
        </p:txBody>
      </p:sp>
    </p:spTree>
    <p:extLst>
      <p:ext uri="{BB962C8B-B14F-4D97-AF65-F5344CB8AC3E}">
        <p14:creationId xmlns:p14="http://schemas.microsoft.com/office/powerpoint/2010/main" val="368299829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10"/>
          </p:nvPr>
        </p:nvSpPr>
        <p:spPr/>
        <p:txBody>
          <a:bodyPr/>
          <a:lstStyle/>
          <a:p>
            <a:fld id="{2CD99759-C036-4782-9981-CB25CBF6D15D}" type="datetime1">
              <a:rPr lang="en-US" smtClean="0"/>
              <a:t>4/14/2017</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382C35A8-3FE9-412A-B547-1C4FE56DE7B6}" type="slidenum">
              <a:rPr lang="en-US" smtClean="0"/>
              <a:t>‹#›</a:t>
            </a:fld>
            <a:endParaRPr lang="en-US"/>
          </a:p>
        </p:txBody>
      </p:sp>
    </p:spTree>
    <p:extLst>
      <p:ext uri="{BB962C8B-B14F-4D97-AF65-F5344CB8AC3E}">
        <p14:creationId xmlns:p14="http://schemas.microsoft.com/office/powerpoint/2010/main" val="8292462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10"/>
          </p:nvPr>
        </p:nvSpPr>
        <p:spPr/>
        <p:txBody>
          <a:bodyPr/>
          <a:lstStyle/>
          <a:p>
            <a:fld id="{27D311A9-7AB6-4802-9C52-2A6A46659420}" type="datetime1">
              <a:rPr lang="en-US" smtClean="0"/>
              <a:t>4/14/2017</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382C35A8-3FE9-412A-B547-1C4FE56DE7B6}" type="slidenum">
              <a:rPr lang="en-US" smtClean="0"/>
              <a:t>‹#›</a:t>
            </a:fld>
            <a:endParaRPr lang="en-US"/>
          </a:p>
        </p:txBody>
      </p:sp>
    </p:spTree>
    <p:extLst>
      <p:ext uri="{BB962C8B-B14F-4D97-AF65-F5344CB8AC3E}">
        <p14:creationId xmlns:p14="http://schemas.microsoft.com/office/powerpoint/2010/main" val="258449756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endParaRPr lang="en-US"/>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p:cNvSpPr>
            <a:spLocks noGrp="1"/>
          </p:cNvSpPr>
          <p:nvPr>
            <p:ph type="dt" sz="half" idx="10"/>
          </p:nvPr>
        </p:nvSpPr>
        <p:spPr/>
        <p:txBody>
          <a:bodyPr/>
          <a:lstStyle/>
          <a:p>
            <a:fld id="{784EE3AD-6BA5-4F5B-BA90-BFC5AEE2705E}" type="datetime1">
              <a:rPr lang="en-US" smtClean="0"/>
              <a:t>4/14/2017</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382C35A8-3FE9-412A-B547-1C4FE56DE7B6}" type="slidenum">
              <a:rPr lang="en-US" smtClean="0"/>
              <a:t>‹#›</a:t>
            </a:fld>
            <a:endParaRPr lang="en-US"/>
          </a:p>
        </p:txBody>
      </p:sp>
    </p:spTree>
    <p:extLst>
      <p:ext uri="{BB962C8B-B14F-4D97-AF65-F5344CB8AC3E}">
        <p14:creationId xmlns:p14="http://schemas.microsoft.com/office/powerpoint/2010/main" val="190865015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תוכן 3"/>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5" name="מציין מיקום של תאריך 4"/>
          <p:cNvSpPr>
            <a:spLocks noGrp="1"/>
          </p:cNvSpPr>
          <p:nvPr>
            <p:ph type="dt" sz="half" idx="10"/>
          </p:nvPr>
        </p:nvSpPr>
        <p:spPr/>
        <p:txBody>
          <a:bodyPr/>
          <a:lstStyle/>
          <a:p>
            <a:fld id="{BA20C21E-22E7-4E87-B595-2DCE23E3057E}" type="datetime1">
              <a:rPr lang="en-US" smtClean="0"/>
              <a:t>4/14/2017</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382C35A8-3FE9-412A-B547-1C4FE56DE7B6}" type="slidenum">
              <a:rPr lang="en-US" smtClean="0"/>
              <a:t>‹#›</a:t>
            </a:fld>
            <a:endParaRPr lang="en-US"/>
          </a:p>
        </p:txBody>
      </p:sp>
    </p:spTree>
    <p:extLst>
      <p:ext uri="{BB962C8B-B14F-4D97-AF65-F5344CB8AC3E}">
        <p14:creationId xmlns:p14="http://schemas.microsoft.com/office/powerpoint/2010/main" val="173912470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endParaRPr lang="en-US"/>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7" name="מציין מיקום של תאריך 6"/>
          <p:cNvSpPr>
            <a:spLocks noGrp="1"/>
          </p:cNvSpPr>
          <p:nvPr>
            <p:ph type="dt" sz="half" idx="10"/>
          </p:nvPr>
        </p:nvSpPr>
        <p:spPr/>
        <p:txBody>
          <a:bodyPr/>
          <a:lstStyle/>
          <a:p>
            <a:fld id="{6A4A116F-0632-47A4-900A-240ACB473CB0}" type="datetime1">
              <a:rPr lang="en-US" smtClean="0"/>
              <a:t>4/14/2017</a:t>
            </a:fld>
            <a:endParaRPr lang="en-US"/>
          </a:p>
        </p:txBody>
      </p:sp>
      <p:sp>
        <p:nvSpPr>
          <p:cNvPr id="8" name="מציין מיקום של כותרת תחתונה 7"/>
          <p:cNvSpPr>
            <a:spLocks noGrp="1"/>
          </p:cNvSpPr>
          <p:nvPr>
            <p:ph type="ftr" sz="quarter" idx="11"/>
          </p:nvPr>
        </p:nvSpPr>
        <p:spPr/>
        <p:txBody>
          <a:bodyPr/>
          <a:lstStyle/>
          <a:p>
            <a:endParaRPr lang="en-US"/>
          </a:p>
        </p:txBody>
      </p:sp>
      <p:sp>
        <p:nvSpPr>
          <p:cNvPr id="9" name="מציין מיקום של מספר שקופית 8"/>
          <p:cNvSpPr>
            <a:spLocks noGrp="1"/>
          </p:cNvSpPr>
          <p:nvPr>
            <p:ph type="sldNum" sz="quarter" idx="12"/>
          </p:nvPr>
        </p:nvSpPr>
        <p:spPr/>
        <p:txBody>
          <a:bodyPr/>
          <a:lstStyle/>
          <a:p>
            <a:fld id="{382C35A8-3FE9-412A-B547-1C4FE56DE7B6}" type="slidenum">
              <a:rPr lang="en-US" smtClean="0"/>
              <a:t>‹#›</a:t>
            </a:fld>
            <a:endParaRPr lang="en-US"/>
          </a:p>
        </p:txBody>
      </p:sp>
    </p:spTree>
    <p:extLst>
      <p:ext uri="{BB962C8B-B14F-4D97-AF65-F5344CB8AC3E}">
        <p14:creationId xmlns:p14="http://schemas.microsoft.com/office/powerpoint/2010/main" val="19456824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תאריך 2"/>
          <p:cNvSpPr>
            <a:spLocks noGrp="1"/>
          </p:cNvSpPr>
          <p:nvPr>
            <p:ph type="dt" sz="half" idx="10"/>
          </p:nvPr>
        </p:nvSpPr>
        <p:spPr/>
        <p:txBody>
          <a:bodyPr/>
          <a:lstStyle/>
          <a:p>
            <a:fld id="{31E22D3B-4628-40A2-988E-F3103BCD451E}" type="datetime1">
              <a:rPr lang="en-US" smtClean="0"/>
              <a:t>4/14/2017</a:t>
            </a:fld>
            <a:endParaRPr lang="en-US"/>
          </a:p>
        </p:txBody>
      </p:sp>
      <p:sp>
        <p:nvSpPr>
          <p:cNvPr id="4" name="מציין מיקום של כותרת תחתונה 3"/>
          <p:cNvSpPr>
            <a:spLocks noGrp="1"/>
          </p:cNvSpPr>
          <p:nvPr>
            <p:ph type="ftr" sz="quarter" idx="11"/>
          </p:nvPr>
        </p:nvSpPr>
        <p:spPr/>
        <p:txBody>
          <a:bodyPr/>
          <a:lstStyle/>
          <a:p>
            <a:endParaRPr lang="en-US"/>
          </a:p>
        </p:txBody>
      </p:sp>
      <p:sp>
        <p:nvSpPr>
          <p:cNvPr id="5" name="מציין מיקום של מספר שקופית 4"/>
          <p:cNvSpPr>
            <a:spLocks noGrp="1"/>
          </p:cNvSpPr>
          <p:nvPr>
            <p:ph type="sldNum" sz="quarter" idx="12"/>
          </p:nvPr>
        </p:nvSpPr>
        <p:spPr/>
        <p:txBody>
          <a:bodyPr/>
          <a:lstStyle/>
          <a:p>
            <a:fld id="{382C35A8-3FE9-412A-B547-1C4FE56DE7B6}" type="slidenum">
              <a:rPr lang="en-US" smtClean="0"/>
              <a:t>‹#›</a:t>
            </a:fld>
            <a:endParaRPr lang="en-US"/>
          </a:p>
        </p:txBody>
      </p:sp>
    </p:spTree>
    <p:extLst>
      <p:ext uri="{BB962C8B-B14F-4D97-AF65-F5344CB8AC3E}">
        <p14:creationId xmlns:p14="http://schemas.microsoft.com/office/powerpoint/2010/main" val="329961917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BE976400-C11D-4E77-AE6F-7E3F5B96B703}" type="datetime1">
              <a:rPr lang="en-US" smtClean="0"/>
              <a:t>4/14/2017</a:t>
            </a:fld>
            <a:endParaRPr lang="en-US"/>
          </a:p>
        </p:txBody>
      </p:sp>
      <p:sp>
        <p:nvSpPr>
          <p:cNvPr id="3" name="מציין מיקום של כותרת תחתונה 2"/>
          <p:cNvSpPr>
            <a:spLocks noGrp="1"/>
          </p:cNvSpPr>
          <p:nvPr>
            <p:ph type="ftr" sz="quarter" idx="11"/>
          </p:nvPr>
        </p:nvSpPr>
        <p:spPr/>
        <p:txBody>
          <a:bodyPr/>
          <a:lstStyle/>
          <a:p>
            <a:endParaRPr lang="en-US"/>
          </a:p>
        </p:txBody>
      </p:sp>
      <p:sp>
        <p:nvSpPr>
          <p:cNvPr id="4" name="מציין מיקום של מספר שקופית 3"/>
          <p:cNvSpPr>
            <a:spLocks noGrp="1"/>
          </p:cNvSpPr>
          <p:nvPr>
            <p:ph type="sldNum" sz="quarter" idx="12"/>
          </p:nvPr>
        </p:nvSpPr>
        <p:spPr/>
        <p:txBody>
          <a:bodyPr/>
          <a:lstStyle/>
          <a:p>
            <a:fld id="{382C35A8-3FE9-412A-B547-1C4FE56DE7B6}" type="slidenum">
              <a:rPr lang="en-US" smtClean="0"/>
              <a:t>‹#›</a:t>
            </a:fld>
            <a:endParaRPr lang="en-US"/>
          </a:p>
        </p:txBody>
      </p:sp>
    </p:spTree>
    <p:extLst>
      <p:ext uri="{BB962C8B-B14F-4D97-AF65-F5344CB8AC3E}">
        <p14:creationId xmlns:p14="http://schemas.microsoft.com/office/powerpoint/2010/main" val="177947029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080FD864-01E1-4990-8653-8594AA027124}" type="datetime1">
              <a:rPr lang="en-US" smtClean="0"/>
              <a:t>4/14/2017</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382C35A8-3FE9-412A-B547-1C4FE56DE7B6}" type="slidenum">
              <a:rPr lang="en-US" smtClean="0"/>
              <a:t>‹#›</a:t>
            </a:fld>
            <a:endParaRPr lang="en-US"/>
          </a:p>
        </p:txBody>
      </p:sp>
    </p:spTree>
    <p:extLst>
      <p:ext uri="{BB962C8B-B14F-4D97-AF65-F5344CB8AC3E}">
        <p14:creationId xmlns:p14="http://schemas.microsoft.com/office/powerpoint/2010/main" val="346955622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43655CBD-074E-4C2E-9F6E-B6475D8F282A}" type="datetime1">
              <a:rPr lang="en-US" smtClean="0"/>
              <a:t>4/14/2017</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382C35A8-3FE9-412A-B547-1C4FE56DE7B6}" type="slidenum">
              <a:rPr lang="en-US" smtClean="0"/>
              <a:t>‹#›</a:t>
            </a:fld>
            <a:endParaRPr lang="en-US"/>
          </a:p>
        </p:txBody>
      </p:sp>
    </p:spTree>
    <p:extLst>
      <p:ext uri="{BB962C8B-B14F-4D97-AF65-F5344CB8AC3E}">
        <p14:creationId xmlns:p14="http://schemas.microsoft.com/office/powerpoint/2010/main" val="287288781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endParaRPr lang="en-US"/>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DE6DACE-E371-44CF-92FD-B69487404AD1}" type="datetime1">
              <a:rPr lang="en-US" smtClean="0"/>
              <a:t>4/14/2017</a:t>
            </a:fld>
            <a:endParaRPr lang="en-US"/>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82C35A8-3FE9-412A-B547-1C4FE56DE7B6}" type="slidenum">
              <a:rPr lang="en-US" smtClean="0"/>
              <a:t>‹#›</a:t>
            </a:fld>
            <a:endParaRPr lang="en-US"/>
          </a:p>
        </p:txBody>
      </p:sp>
    </p:spTree>
    <p:extLst>
      <p:ext uri="{BB962C8B-B14F-4D97-AF65-F5344CB8AC3E}">
        <p14:creationId xmlns:p14="http://schemas.microsoft.com/office/powerpoint/2010/main" val="3721110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מציין מיקום תוכן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73772"/>
          </a:xfrm>
        </p:spPr>
      </p:pic>
      <p:sp>
        <p:nvSpPr>
          <p:cNvPr id="3" name="Slide Number Placeholder 2"/>
          <p:cNvSpPr>
            <a:spLocks noGrp="1"/>
          </p:cNvSpPr>
          <p:nvPr>
            <p:ph type="sldNum" sz="quarter" idx="12"/>
          </p:nvPr>
        </p:nvSpPr>
        <p:spPr>
          <a:xfrm>
            <a:off x="838200" y="6498850"/>
            <a:ext cx="2743200" cy="365125"/>
          </a:xfrm>
        </p:spPr>
        <p:txBody>
          <a:bodyPr/>
          <a:lstStyle/>
          <a:p>
            <a:fld id="{382C35A8-3FE9-412A-B547-1C4FE56DE7B6}" type="slidenum">
              <a:rPr lang="en-US" smtClean="0"/>
              <a:t>1</a:t>
            </a:fld>
            <a:endParaRPr lang="en-US"/>
          </a:p>
        </p:txBody>
      </p:sp>
      <p:sp>
        <p:nvSpPr>
          <p:cNvPr id="2" name="מלבן 1"/>
          <p:cNvSpPr/>
          <p:nvPr/>
        </p:nvSpPr>
        <p:spPr>
          <a:xfrm>
            <a:off x="7625964" y="2605889"/>
            <a:ext cx="3844322" cy="830997"/>
          </a:xfrm>
          <a:prstGeom prst="rect">
            <a:avLst/>
          </a:prstGeom>
        </p:spPr>
        <p:txBody>
          <a:bodyPr wrap="none">
            <a:spAutoFit/>
          </a:bodyPr>
          <a:lstStyle/>
          <a:p>
            <a:r>
              <a:rPr lang="he-IL" sz="4800" b="1" dirty="0" smtClean="0">
                <a:solidFill>
                  <a:srgbClr val="0070C0"/>
                </a:solidFill>
              </a:rPr>
              <a:t>טיפים לבחינות</a:t>
            </a:r>
            <a:endParaRPr lang="he-IL" sz="4800" b="1" dirty="0">
              <a:solidFill>
                <a:srgbClr val="0070C0"/>
              </a:solidFill>
            </a:endParaRPr>
          </a:p>
        </p:txBody>
      </p:sp>
    </p:spTree>
    <p:extLst>
      <p:ext uri="{BB962C8B-B14F-4D97-AF65-F5344CB8AC3E}">
        <p14:creationId xmlns:p14="http://schemas.microsoft.com/office/powerpoint/2010/main" val="399655783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8" y="-1"/>
            <a:ext cx="12191999" cy="6858001"/>
          </a:xfrm>
          <a:prstGeom prst="rect">
            <a:avLst/>
          </a:prstGeom>
        </p:spPr>
      </p:pic>
      <p:sp>
        <p:nvSpPr>
          <p:cNvPr id="2" name="כותרת 1"/>
          <p:cNvSpPr>
            <a:spLocks noGrp="1"/>
          </p:cNvSpPr>
          <p:nvPr>
            <p:ph type="ctrTitle"/>
          </p:nvPr>
        </p:nvSpPr>
        <p:spPr>
          <a:xfrm>
            <a:off x="-339634" y="643344"/>
            <a:ext cx="10559711" cy="2269436"/>
          </a:xfrm>
        </p:spPr>
        <p:txBody>
          <a:bodyPr>
            <a:noAutofit/>
          </a:bodyPr>
          <a:lstStyle/>
          <a:p>
            <a:pPr rtl="0"/>
            <a:r>
              <a:rPr lang="he-IL" sz="4800" b="1" dirty="0" smtClean="0">
                <a:latin typeface="Tahoma" panose="020B0604030504040204" pitchFamily="34" charset="0"/>
                <a:ea typeface="Tahoma" panose="020B0604030504040204" pitchFamily="34" charset="0"/>
                <a:cs typeface="Tahoma" panose="020B0604030504040204" pitchFamily="34" charset="0"/>
              </a:rPr>
              <a:t>התייחסות לחלקים ב' ו-ג' - המשך</a:t>
            </a:r>
            <a:r>
              <a:rPr lang="he-IL" sz="5400" dirty="0" smtClean="0"/>
              <a:t/>
            </a:r>
            <a:br>
              <a:rPr lang="he-IL" sz="5400" dirty="0" smtClean="0"/>
            </a:br>
            <a:r>
              <a:rPr lang="en-US" sz="5400" dirty="0"/>
              <a:t/>
            </a:r>
            <a:br>
              <a:rPr lang="en-US" sz="5400" dirty="0"/>
            </a:br>
            <a:r>
              <a:rPr lang="he-IL" sz="5400" dirty="0"/>
              <a:t> </a:t>
            </a:r>
            <a:endParaRPr lang="en-US" sz="5400" b="1" dirty="0"/>
          </a:p>
        </p:txBody>
      </p:sp>
      <p:sp>
        <p:nvSpPr>
          <p:cNvPr id="5" name="Slide Number Placeholder 4"/>
          <p:cNvSpPr>
            <a:spLocks noGrp="1"/>
          </p:cNvSpPr>
          <p:nvPr>
            <p:ph type="sldNum" sz="quarter" idx="12"/>
          </p:nvPr>
        </p:nvSpPr>
        <p:spPr>
          <a:xfrm>
            <a:off x="838200" y="6498850"/>
            <a:ext cx="2743200" cy="365125"/>
          </a:xfrm>
        </p:spPr>
        <p:txBody>
          <a:bodyPr/>
          <a:lstStyle/>
          <a:p>
            <a:fld id="{382C35A8-3FE9-412A-B547-1C4FE56DE7B6}" type="slidenum">
              <a:rPr lang="en-US" smtClean="0"/>
              <a:t>10</a:t>
            </a:fld>
            <a:endParaRPr lang="en-US"/>
          </a:p>
        </p:txBody>
      </p:sp>
      <p:sp>
        <p:nvSpPr>
          <p:cNvPr id="6" name="TextBox 5"/>
          <p:cNvSpPr txBox="1"/>
          <p:nvPr/>
        </p:nvSpPr>
        <p:spPr>
          <a:xfrm>
            <a:off x="1921944" y="1778062"/>
            <a:ext cx="8772940" cy="646331"/>
          </a:xfrm>
          <a:prstGeom prst="rect">
            <a:avLst/>
          </a:prstGeom>
          <a:noFill/>
        </p:spPr>
        <p:txBody>
          <a:bodyPr wrap="square" rtlCol="0">
            <a:spAutoFit/>
          </a:bodyPr>
          <a:lstStyle/>
          <a:p>
            <a:pPr marL="285750" indent="-285750">
              <a:buFont typeface="Wingdings" panose="05000000000000000000" pitchFamily="2" charset="2"/>
              <a:buChar char="v"/>
            </a:pPr>
            <a:endParaRPr lang="he-IL" dirty="0"/>
          </a:p>
          <a:p>
            <a:pPr marL="285750" indent="-285750">
              <a:buFont typeface="Wingdings" panose="05000000000000000000" pitchFamily="2" charset="2"/>
              <a:buChar char="v"/>
            </a:pPr>
            <a:endParaRPr lang="en-US" dirty="0"/>
          </a:p>
        </p:txBody>
      </p:sp>
      <p:sp>
        <p:nvSpPr>
          <p:cNvPr id="3" name="מלבן 2"/>
          <p:cNvSpPr/>
          <p:nvPr/>
        </p:nvSpPr>
        <p:spPr>
          <a:xfrm>
            <a:off x="261862" y="1307283"/>
            <a:ext cx="11052276" cy="3785652"/>
          </a:xfrm>
          <a:prstGeom prst="rect">
            <a:avLst/>
          </a:prstGeom>
        </p:spPr>
        <p:txBody>
          <a:bodyPr wrap="square">
            <a:spAutoFit/>
          </a:bodyPr>
          <a:lstStyle/>
          <a:p>
            <a:endParaRPr lang="he-IL" sz="2400" dirty="0" smtClean="0">
              <a:latin typeface="Tahoma" panose="020B0604030504040204" pitchFamily="34" charset="0"/>
              <a:ea typeface="Tahoma" panose="020B0604030504040204" pitchFamily="34" charset="0"/>
              <a:cs typeface="Tahoma" panose="020B0604030504040204" pitchFamily="34" charset="0"/>
            </a:endParaRPr>
          </a:p>
          <a:p>
            <a:endParaRPr lang="he-IL" sz="2400" dirty="0">
              <a:latin typeface="Tahoma" panose="020B0604030504040204" pitchFamily="34" charset="0"/>
              <a:ea typeface="Tahoma" panose="020B0604030504040204" pitchFamily="34" charset="0"/>
              <a:cs typeface="Tahoma" panose="020B0604030504040204" pitchFamily="34" charset="0"/>
            </a:endParaRPr>
          </a:p>
          <a:p>
            <a:pPr marL="627063" indent="-627063">
              <a:buFont typeface="Wingdings" panose="05000000000000000000" pitchFamily="2" charset="2"/>
              <a:buChar char="v"/>
            </a:pPr>
            <a:r>
              <a:rPr lang="en-US" sz="2400" dirty="0" smtClean="0">
                <a:latin typeface="Tahoma" panose="020B0604030504040204" pitchFamily="34" charset="0"/>
                <a:ea typeface="Tahoma" panose="020B0604030504040204" pitchFamily="34" charset="0"/>
                <a:cs typeface="Tahoma" panose="020B0604030504040204" pitchFamily="34" charset="0"/>
              </a:rPr>
              <a:t>Calculate</a:t>
            </a:r>
            <a:r>
              <a:rPr lang="he-IL" sz="2400" dirty="0" smtClean="0">
                <a:latin typeface="Tahoma" panose="020B0604030504040204" pitchFamily="34" charset="0"/>
                <a:ea typeface="Tahoma" panose="020B0604030504040204" pitchFamily="34" charset="0"/>
                <a:cs typeface="Tahoma" panose="020B0604030504040204" pitchFamily="34" charset="0"/>
              </a:rPr>
              <a:t>– יש לתת תוצאה </a:t>
            </a:r>
            <a:r>
              <a:rPr lang="he-IL" sz="2400" dirty="0">
                <a:latin typeface="Tahoma" panose="020B0604030504040204" pitchFamily="34" charset="0"/>
                <a:ea typeface="Tahoma" panose="020B0604030504040204" pitchFamily="34" charset="0"/>
                <a:cs typeface="Tahoma" panose="020B0604030504040204" pitchFamily="34" charset="0"/>
              </a:rPr>
              <a:t>כמותית, עם הגדרה של ההנחות שנעשו </a:t>
            </a:r>
            <a:r>
              <a:rPr lang="he-IL" sz="2400" dirty="0" smtClean="0">
                <a:latin typeface="Tahoma" panose="020B0604030504040204" pitchFamily="34" charset="0"/>
                <a:ea typeface="Tahoma" panose="020B0604030504040204" pitchFamily="34" charset="0"/>
                <a:cs typeface="Tahoma" panose="020B0604030504040204" pitchFamily="34" charset="0"/>
              </a:rPr>
              <a:t>בחישוב.</a:t>
            </a:r>
          </a:p>
          <a:p>
            <a:pPr marL="627063" indent="-627063">
              <a:buFont typeface="Wingdings" panose="05000000000000000000" pitchFamily="2" charset="2"/>
              <a:buChar char="v"/>
            </a:pPr>
            <a:r>
              <a:rPr lang="en-US" sz="2400" dirty="0" smtClean="0">
                <a:latin typeface="Tahoma" panose="020B0604030504040204" pitchFamily="34" charset="0"/>
                <a:ea typeface="Tahoma" panose="020B0604030504040204" pitchFamily="34" charset="0"/>
                <a:cs typeface="Tahoma" panose="020B0604030504040204" pitchFamily="34" charset="0"/>
              </a:rPr>
              <a:t>Determine</a:t>
            </a:r>
            <a:r>
              <a:rPr lang="he-IL" sz="2400" dirty="0" smtClean="0">
                <a:latin typeface="Tahoma" panose="020B0604030504040204" pitchFamily="34" charset="0"/>
                <a:ea typeface="Tahoma" panose="020B0604030504040204" pitchFamily="34" charset="0"/>
                <a:cs typeface="Tahoma" panose="020B0604030504040204" pitchFamily="34" charset="0"/>
              </a:rPr>
              <a:t> - יש </a:t>
            </a:r>
            <a:r>
              <a:rPr lang="he-IL" sz="2400" dirty="0">
                <a:latin typeface="Tahoma" panose="020B0604030504040204" pitchFamily="34" charset="0"/>
                <a:ea typeface="Tahoma" panose="020B0604030504040204" pitchFamily="34" charset="0"/>
                <a:cs typeface="Tahoma" panose="020B0604030504040204" pitchFamily="34" charset="0"/>
              </a:rPr>
              <a:t>לבצע פעולה מורחבת יותר מזו </a:t>
            </a:r>
            <a:r>
              <a:rPr lang="he-IL" sz="2400" dirty="0" smtClean="0">
                <a:latin typeface="Tahoma" panose="020B0604030504040204" pitchFamily="34" charset="0"/>
                <a:ea typeface="Tahoma" panose="020B0604030504040204" pitchFamily="34" charset="0"/>
                <a:cs typeface="Tahoma" panose="020B0604030504040204" pitchFamily="34" charset="0"/>
              </a:rPr>
              <a:t>של </a:t>
            </a:r>
            <a:r>
              <a:rPr lang="en-US" sz="2400" dirty="0" smtClean="0">
                <a:latin typeface="Tahoma" panose="020B0604030504040204" pitchFamily="34" charset="0"/>
                <a:ea typeface="Tahoma" panose="020B0604030504040204" pitchFamily="34" charset="0"/>
                <a:cs typeface="Tahoma" panose="020B0604030504040204" pitchFamily="34" charset="0"/>
              </a:rPr>
              <a:t>calculate </a:t>
            </a:r>
            <a:r>
              <a:rPr lang="he-IL" sz="2400" dirty="0" smtClean="0">
                <a:latin typeface="Tahoma" panose="020B0604030504040204" pitchFamily="34" charset="0"/>
                <a:ea typeface="Tahoma" panose="020B0604030504040204" pitchFamily="34" charset="0"/>
                <a:cs typeface="Tahoma" panose="020B0604030504040204" pitchFamily="34" charset="0"/>
              </a:rPr>
              <a:t> ולספק </a:t>
            </a:r>
            <a:r>
              <a:rPr lang="he-IL" sz="2400" dirty="0">
                <a:latin typeface="Tahoma" panose="020B0604030504040204" pitchFamily="34" charset="0"/>
                <a:ea typeface="Tahoma" panose="020B0604030504040204" pitchFamily="34" charset="0"/>
                <a:cs typeface="Tahoma" panose="020B0604030504040204" pitchFamily="34" charset="0"/>
              </a:rPr>
              <a:t>גם הסבר ברור על דרך החישוב והנחות החישוב </a:t>
            </a:r>
            <a:r>
              <a:rPr lang="he-IL" sz="2400" dirty="0" smtClean="0">
                <a:latin typeface="Tahoma" panose="020B0604030504040204" pitchFamily="34" charset="0"/>
                <a:ea typeface="Tahoma" panose="020B0604030504040204" pitchFamily="34" charset="0"/>
                <a:cs typeface="Tahoma" panose="020B0604030504040204" pitchFamily="34" charset="0"/>
              </a:rPr>
              <a:t>שנעשו.</a:t>
            </a:r>
          </a:p>
          <a:p>
            <a:pPr marL="627063" indent="-627063">
              <a:buFont typeface="Wingdings" panose="05000000000000000000" pitchFamily="2" charset="2"/>
              <a:buChar char="v"/>
            </a:pPr>
            <a:r>
              <a:rPr lang="he-IL" sz="2400" dirty="0" smtClean="0">
                <a:latin typeface="Tahoma" panose="020B0604030504040204" pitchFamily="34" charset="0"/>
                <a:ea typeface="Tahoma" panose="020B0604030504040204" pitchFamily="34" charset="0"/>
                <a:cs typeface="Tahoma" panose="020B0604030504040204" pitchFamily="34" charset="0"/>
              </a:rPr>
              <a:t>כאשר מתבקשים לפרט </a:t>
            </a:r>
            <a:r>
              <a:rPr lang="he-IL" sz="2400" dirty="0">
                <a:latin typeface="Tahoma" panose="020B0604030504040204" pitchFamily="34" charset="0"/>
                <a:ea typeface="Tahoma" panose="020B0604030504040204" pitchFamily="34" charset="0"/>
                <a:cs typeface="Tahoma" panose="020B0604030504040204" pitchFamily="34" charset="0"/>
              </a:rPr>
              <a:t>את </a:t>
            </a:r>
            <a:r>
              <a:rPr lang="he-IL" sz="2400" dirty="0" smtClean="0">
                <a:latin typeface="Tahoma" panose="020B0604030504040204" pitchFamily="34" charset="0"/>
                <a:ea typeface="Tahoma" panose="020B0604030504040204" pitchFamily="34" charset="0"/>
                <a:cs typeface="Tahoma" panose="020B0604030504040204" pitchFamily="34" charset="0"/>
              </a:rPr>
              <a:t>השוני</a:t>
            </a:r>
            <a:r>
              <a:rPr lang="en-US" sz="2400" dirty="0" smtClean="0">
                <a:latin typeface="Tahoma" panose="020B0604030504040204" pitchFamily="34" charset="0"/>
                <a:ea typeface="Tahoma" panose="020B0604030504040204" pitchFamily="34" charset="0"/>
                <a:cs typeface="Tahoma" panose="020B0604030504040204" pitchFamily="34" charset="0"/>
              </a:rPr>
              <a:t>differences </a:t>
            </a:r>
            <a:r>
              <a:rPr lang="he-IL" sz="2400" dirty="0" smtClean="0">
                <a:latin typeface="Tahoma" panose="020B0604030504040204" pitchFamily="34" charset="0"/>
                <a:ea typeface="Tahoma" panose="020B0604030504040204" pitchFamily="34" charset="0"/>
                <a:cs typeface="Tahoma" panose="020B0604030504040204" pitchFamily="34" charset="0"/>
              </a:rPr>
              <a:t> – לא יתקבלו נקודות </a:t>
            </a:r>
            <a:r>
              <a:rPr lang="he-IL" sz="2400" dirty="0">
                <a:latin typeface="Tahoma" panose="020B0604030504040204" pitchFamily="34" charset="0"/>
                <a:ea typeface="Tahoma" panose="020B0604030504040204" pitchFamily="34" charset="0"/>
                <a:cs typeface="Tahoma" panose="020B0604030504040204" pitchFamily="34" charset="0"/>
              </a:rPr>
              <a:t>על כתיבת הדברים </a:t>
            </a:r>
            <a:r>
              <a:rPr lang="he-IL" sz="2400" dirty="0" smtClean="0">
                <a:latin typeface="Tahoma" panose="020B0604030504040204" pitchFamily="34" charset="0"/>
                <a:ea typeface="Tahoma" panose="020B0604030504040204" pitchFamily="34" charset="0"/>
                <a:cs typeface="Tahoma" panose="020B0604030504040204" pitchFamily="34" charset="0"/>
              </a:rPr>
              <a:t>הזהים</a:t>
            </a:r>
            <a:r>
              <a:rPr lang="en-US" sz="2400" dirty="0" smtClean="0">
                <a:latin typeface="Tahoma" panose="020B0604030504040204" pitchFamily="34" charset="0"/>
                <a:ea typeface="Tahoma" panose="020B0604030504040204" pitchFamily="34" charset="0"/>
                <a:cs typeface="Tahoma" panose="020B0604030504040204" pitchFamily="34" charset="0"/>
              </a:rPr>
              <a:t>similarities </a:t>
            </a:r>
            <a:r>
              <a:rPr lang="he-IL" sz="2400" dirty="0" smtClean="0">
                <a:latin typeface="Tahoma" panose="020B0604030504040204" pitchFamily="34" charset="0"/>
                <a:ea typeface="Tahoma" panose="020B0604030504040204" pitchFamily="34" charset="0"/>
                <a:cs typeface="Tahoma" panose="020B0604030504040204" pitchFamily="34" charset="0"/>
              </a:rPr>
              <a:t>.</a:t>
            </a:r>
          </a:p>
          <a:p>
            <a:pPr marL="627063" indent="-627063">
              <a:buFont typeface="Wingdings" panose="05000000000000000000" pitchFamily="2" charset="2"/>
              <a:buChar char="v"/>
            </a:pPr>
            <a:endParaRPr lang="he-IL" sz="2400" dirty="0" smtClean="0">
              <a:latin typeface="Tahoma" panose="020B0604030504040204" pitchFamily="34" charset="0"/>
              <a:ea typeface="Tahoma" panose="020B0604030504040204" pitchFamily="34" charset="0"/>
              <a:cs typeface="Tahoma" panose="020B0604030504040204" pitchFamily="34" charset="0"/>
            </a:endParaRPr>
          </a:p>
          <a:p>
            <a:r>
              <a:rPr lang="he-IL"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אלו דוגמאות בלבד. הרשימה המלאה של </a:t>
            </a:r>
            <a:r>
              <a:rPr lang="he-IL" sz="2400" b="1" dirty="0">
                <a:solidFill>
                  <a:srgbClr val="0070C0"/>
                </a:solidFill>
                <a:latin typeface="Tahoma" panose="020B0604030504040204" pitchFamily="34" charset="0"/>
                <a:ea typeface="Tahoma" panose="020B0604030504040204" pitchFamily="34" charset="0"/>
                <a:cs typeface="Tahoma" panose="020B0604030504040204" pitchFamily="34" charset="0"/>
              </a:rPr>
              <a:t>מילות ציווי/הוראה </a:t>
            </a:r>
            <a:r>
              <a:rPr lang="he-IL"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נמצאת באתר האגודה ובידיעון לסטודנט.</a:t>
            </a:r>
            <a:endParaRPr lang="he-IL" sz="2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0137358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8" y="-1"/>
            <a:ext cx="12191999" cy="6858001"/>
          </a:xfrm>
          <a:prstGeom prst="rect">
            <a:avLst/>
          </a:prstGeom>
        </p:spPr>
      </p:pic>
      <p:sp>
        <p:nvSpPr>
          <p:cNvPr id="2" name="כותרת 1"/>
          <p:cNvSpPr>
            <a:spLocks noGrp="1"/>
          </p:cNvSpPr>
          <p:nvPr>
            <p:ph type="ctrTitle"/>
          </p:nvPr>
        </p:nvSpPr>
        <p:spPr>
          <a:xfrm>
            <a:off x="1076077" y="643344"/>
            <a:ext cx="9144000" cy="2269436"/>
          </a:xfrm>
        </p:spPr>
        <p:txBody>
          <a:bodyPr>
            <a:noAutofit/>
          </a:bodyPr>
          <a:lstStyle/>
          <a:p>
            <a:pPr rtl="0"/>
            <a:r>
              <a:rPr lang="he-IL" sz="4800" b="1" dirty="0" smtClean="0">
                <a:latin typeface="Tahoma" panose="020B0604030504040204" pitchFamily="34" charset="0"/>
                <a:ea typeface="Tahoma" panose="020B0604030504040204" pitchFamily="34" charset="0"/>
                <a:cs typeface="Tahoma" panose="020B0604030504040204" pitchFamily="34" charset="0"/>
              </a:rPr>
              <a:t>התייחסות לחלק ד'</a:t>
            </a:r>
            <a:r>
              <a:rPr lang="he-IL" sz="5400" dirty="0" smtClean="0"/>
              <a:t/>
            </a:r>
            <a:br>
              <a:rPr lang="he-IL" sz="5400" dirty="0" smtClean="0"/>
            </a:br>
            <a:r>
              <a:rPr lang="en-US" sz="5400" dirty="0"/>
              <a:t/>
            </a:r>
            <a:br>
              <a:rPr lang="en-US" sz="5400" dirty="0"/>
            </a:br>
            <a:r>
              <a:rPr lang="he-IL" sz="5400" dirty="0"/>
              <a:t> </a:t>
            </a:r>
            <a:endParaRPr lang="en-US" sz="5400" b="1" dirty="0"/>
          </a:p>
        </p:txBody>
      </p:sp>
      <p:sp>
        <p:nvSpPr>
          <p:cNvPr id="5" name="Slide Number Placeholder 4"/>
          <p:cNvSpPr>
            <a:spLocks noGrp="1"/>
          </p:cNvSpPr>
          <p:nvPr>
            <p:ph type="sldNum" sz="quarter" idx="12"/>
          </p:nvPr>
        </p:nvSpPr>
        <p:spPr>
          <a:xfrm>
            <a:off x="838200" y="6498850"/>
            <a:ext cx="2743200" cy="365125"/>
          </a:xfrm>
        </p:spPr>
        <p:txBody>
          <a:bodyPr/>
          <a:lstStyle/>
          <a:p>
            <a:fld id="{382C35A8-3FE9-412A-B547-1C4FE56DE7B6}" type="slidenum">
              <a:rPr lang="en-US" smtClean="0"/>
              <a:t>11</a:t>
            </a:fld>
            <a:endParaRPr lang="en-US"/>
          </a:p>
        </p:txBody>
      </p:sp>
      <p:sp>
        <p:nvSpPr>
          <p:cNvPr id="6" name="TextBox 5"/>
          <p:cNvSpPr txBox="1"/>
          <p:nvPr/>
        </p:nvSpPr>
        <p:spPr>
          <a:xfrm>
            <a:off x="1921944" y="1778062"/>
            <a:ext cx="8772940" cy="646331"/>
          </a:xfrm>
          <a:prstGeom prst="rect">
            <a:avLst/>
          </a:prstGeom>
          <a:noFill/>
        </p:spPr>
        <p:txBody>
          <a:bodyPr wrap="square" rtlCol="0">
            <a:spAutoFit/>
          </a:bodyPr>
          <a:lstStyle/>
          <a:p>
            <a:pPr marL="285750" indent="-285750">
              <a:buFont typeface="Wingdings" panose="05000000000000000000" pitchFamily="2" charset="2"/>
              <a:buChar char="v"/>
            </a:pPr>
            <a:endParaRPr lang="he-IL" dirty="0"/>
          </a:p>
          <a:p>
            <a:pPr marL="285750" indent="-285750">
              <a:buFont typeface="Wingdings" panose="05000000000000000000" pitchFamily="2" charset="2"/>
              <a:buChar char="v"/>
            </a:pPr>
            <a:endParaRPr lang="en-US" dirty="0"/>
          </a:p>
        </p:txBody>
      </p:sp>
      <p:sp>
        <p:nvSpPr>
          <p:cNvPr id="7" name="מלבן 6"/>
          <p:cNvSpPr/>
          <p:nvPr/>
        </p:nvSpPr>
        <p:spPr>
          <a:xfrm>
            <a:off x="261862" y="1307283"/>
            <a:ext cx="11052276" cy="4893647"/>
          </a:xfrm>
          <a:prstGeom prst="rect">
            <a:avLst/>
          </a:prstGeom>
        </p:spPr>
        <p:txBody>
          <a:bodyPr wrap="square">
            <a:spAutoFit/>
          </a:bodyPr>
          <a:lstStyle/>
          <a:p>
            <a:endParaRPr lang="he-IL" sz="2400" dirty="0" smtClean="0">
              <a:latin typeface="Tahoma" panose="020B0604030504040204" pitchFamily="34" charset="0"/>
              <a:ea typeface="Tahoma" panose="020B0604030504040204" pitchFamily="34" charset="0"/>
              <a:cs typeface="Tahoma" panose="020B0604030504040204" pitchFamily="34" charset="0"/>
            </a:endParaRPr>
          </a:p>
          <a:p>
            <a:endParaRPr lang="he-IL" sz="2400" dirty="0">
              <a:latin typeface="Tahoma" panose="020B0604030504040204" pitchFamily="34" charset="0"/>
              <a:ea typeface="Tahoma" panose="020B0604030504040204" pitchFamily="34" charset="0"/>
              <a:cs typeface="Tahoma" panose="020B0604030504040204" pitchFamily="34" charset="0"/>
            </a:endParaRPr>
          </a:p>
          <a:p>
            <a:pPr marL="627063" indent="-627063">
              <a:buFont typeface="Wingdings" panose="05000000000000000000" pitchFamily="2" charset="2"/>
              <a:buChar char="v"/>
            </a:pPr>
            <a:r>
              <a:rPr lang="he-IL" sz="2400" dirty="0" smtClean="0">
                <a:latin typeface="Tahoma" panose="020B0604030504040204" pitchFamily="34" charset="0"/>
                <a:ea typeface="Tahoma" panose="020B0604030504040204" pitchFamily="34" charset="0"/>
                <a:cs typeface="Tahoma" panose="020B0604030504040204" pitchFamily="34" charset="0"/>
              </a:rPr>
              <a:t>הקצאת זמן באופן יחסי לניקוד - יש </a:t>
            </a:r>
            <a:r>
              <a:rPr lang="he-IL" sz="2400" dirty="0">
                <a:latin typeface="Tahoma" panose="020B0604030504040204" pitchFamily="34" charset="0"/>
                <a:ea typeface="Tahoma" panose="020B0604030504040204" pitchFamily="34" charset="0"/>
                <a:cs typeface="Tahoma" panose="020B0604030504040204" pitchFamily="34" charset="0"/>
              </a:rPr>
              <a:t>להקפיד </a:t>
            </a:r>
            <a:r>
              <a:rPr lang="he-IL" sz="2400" dirty="0" smtClean="0">
                <a:latin typeface="Tahoma" panose="020B0604030504040204" pitchFamily="34" charset="0"/>
                <a:ea typeface="Tahoma" panose="020B0604030504040204" pitchFamily="34" charset="0"/>
                <a:cs typeface="Tahoma" panose="020B0604030504040204" pitchFamily="34" charset="0"/>
              </a:rPr>
              <a:t>ולא לעבור את הזמן המוקצב. כשעבר הזמן יש לעבור </a:t>
            </a:r>
            <a:r>
              <a:rPr lang="he-IL" sz="2400" dirty="0">
                <a:latin typeface="Tahoma" panose="020B0604030504040204" pitchFamily="34" charset="0"/>
                <a:ea typeface="Tahoma" panose="020B0604030504040204" pitchFamily="34" charset="0"/>
                <a:cs typeface="Tahoma" panose="020B0604030504040204" pitchFamily="34" charset="0"/>
              </a:rPr>
              <a:t>לסעיף/שאלה </a:t>
            </a:r>
            <a:r>
              <a:rPr lang="he-IL" sz="2400" dirty="0" smtClean="0">
                <a:latin typeface="Tahoma" panose="020B0604030504040204" pitchFamily="34" charset="0"/>
                <a:ea typeface="Tahoma" panose="020B0604030504040204" pitchFamily="34" charset="0"/>
                <a:cs typeface="Tahoma" panose="020B0604030504040204" pitchFamily="34" charset="0"/>
              </a:rPr>
              <a:t>הבאה. במידה </a:t>
            </a:r>
            <a:r>
              <a:rPr lang="he-IL" sz="2400" dirty="0">
                <a:latin typeface="Tahoma" panose="020B0604030504040204" pitchFamily="34" charset="0"/>
                <a:ea typeface="Tahoma" panose="020B0604030504040204" pitchFamily="34" charset="0"/>
                <a:cs typeface="Tahoma" panose="020B0604030504040204" pitchFamily="34" charset="0"/>
              </a:rPr>
              <a:t>ויישאר זמן בסוף, ניתן לחזור </a:t>
            </a:r>
            <a:r>
              <a:rPr lang="he-IL" sz="2400" dirty="0" smtClean="0">
                <a:latin typeface="Tahoma" panose="020B0604030504040204" pitchFamily="34" charset="0"/>
                <a:ea typeface="Tahoma" panose="020B0604030504040204" pitchFamily="34" charset="0"/>
                <a:cs typeface="Tahoma" panose="020B0604030504040204" pitchFamily="34" charset="0"/>
              </a:rPr>
              <a:t>לסעיפים </a:t>
            </a:r>
            <a:r>
              <a:rPr lang="he-IL" sz="2400" dirty="0">
                <a:latin typeface="Tahoma" panose="020B0604030504040204" pitchFamily="34" charset="0"/>
                <a:ea typeface="Tahoma" panose="020B0604030504040204" pitchFamily="34" charset="0"/>
                <a:cs typeface="Tahoma" panose="020B0604030504040204" pitchFamily="34" charset="0"/>
              </a:rPr>
              <a:t>שלא </a:t>
            </a:r>
            <a:r>
              <a:rPr lang="he-IL" sz="2400" dirty="0" smtClean="0">
                <a:latin typeface="Tahoma" panose="020B0604030504040204" pitchFamily="34" charset="0"/>
                <a:ea typeface="Tahoma" panose="020B0604030504040204" pitchFamily="34" charset="0"/>
                <a:cs typeface="Tahoma" panose="020B0604030504040204" pitchFamily="34" charset="0"/>
              </a:rPr>
              <a:t>הושלמו.</a:t>
            </a:r>
          </a:p>
          <a:p>
            <a:pPr marL="627063" indent="-627063">
              <a:buFont typeface="Wingdings" panose="05000000000000000000" pitchFamily="2" charset="2"/>
              <a:buChar char="v"/>
            </a:pPr>
            <a:endParaRPr lang="he-IL" sz="2400" dirty="0" smtClean="0">
              <a:latin typeface="Tahoma" panose="020B0604030504040204" pitchFamily="34" charset="0"/>
              <a:ea typeface="Tahoma" panose="020B0604030504040204" pitchFamily="34" charset="0"/>
              <a:cs typeface="Tahoma" panose="020B0604030504040204" pitchFamily="34" charset="0"/>
            </a:endParaRPr>
          </a:p>
          <a:p>
            <a:pPr marL="627063" indent="-627063">
              <a:buFont typeface="Wingdings" panose="05000000000000000000" pitchFamily="2" charset="2"/>
              <a:buChar char="v"/>
            </a:pPr>
            <a:r>
              <a:rPr lang="he-IL" sz="2400" dirty="0">
                <a:latin typeface="Tahoma" panose="020B0604030504040204" pitchFamily="34" charset="0"/>
                <a:ea typeface="Tahoma" panose="020B0604030504040204" pitchFamily="34" charset="0"/>
                <a:cs typeface="Tahoma" panose="020B0604030504040204" pitchFamily="34" charset="0"/>
              </a:rPr>
              <a:t>מספר הנקודות בתשובה </a:t>
            </a:r>
            <a:r>
              <a:rPr lang="he-IL" sz="2400" dirty="0" smtClean="0">
                <a:latin typeface="Tahoma" panose="020B0604030504040204" pitchFamily="34" charset="0"/>
                <a:ea typeface="Tahoma" panose="020B0604030504040204" pitchFamily="34" charset="0"/>
                <a:cs typeface="Tahoma" panose="020B0604030504040204" pitchFamily="34" charset="0"/>
              </a:rPr>
              <a:t>–כלל אצבע: </a:t>
            </a:r>
            <a:r>
              <a:rPr lang="he-IL" sz="2400" dirty="0">
                <a:latin typeface="Tahoma" panose="020B0604030504040204" pitchFamily="34" charset="0"/>
                <a:ea typeface="Tahoma" panose="020B0604030504040204" pitchFamily="34" charset="0"/>
                <a:cs typeface="Tahoma" panose="020B0604030504040204" pitchFamily="34" charset="0"/>
              </a:rPr>
              <a:t>מספר הנקודות הרלוונטיות שיש להזכיר בתשובה </a:t>
            </a:r>
            <a:r>
              <a:rPr lang="he-IL" sz="2400" dirty="0" smtClean="0">
                <a:latin typeface="Tahoma" panose="020B0604030504040204" pitchFamily="34" charset="0"/>
                <a:ea typeface="Tahoma" panose="020B0604030504040204" pitchFamily="34" charset="0"/>
                <a:cs typeface="Tahoma" panose="020B0604030504040204" pitchFamily="34" charset="0"/>
              </a:rPr>
              <a:t>הוא = פעמיים מספר </a:t>
            </a:r>
            <a:r>
              <a:rPr lang="he-IL" sz="2400" dirty="0">
                <a:latin typeface="Tahoma" panose="020B0604030504040204" pitchFamily="34" charset="0"/>
                <a:ea typeface="Tahoma" panose="020B0604030504040204" pitchFamily="34" charset="0"/>
                <a:cs typeface="Tahoma" panose="020B0604030504040204" pitchFamily="34" charset="0"/>
              </a:rPr>
              <a:t>הנקודות המוקצות </a:t>
            </a:r>
            <a:r>
              <a:rPr lang="he-IL" sz="2400" dirty="0" smtClean="0">
                <a:latin typeface="Tahoma" panose="020B0604030504040204" pitchFamily="34" charset="0"/>
                <a:ea typeface="Tahoma" panose="020B0604030504040204" pitchFamily="34" charset="0"/>
                <a:cs typeface="Tahoma" panose="020B0604030504040204" pitchFamily="34" charset="0"/>
              </a:rPr>
              <a:t>לסעיף. בנוסף</a:t>
            </a:r>
            <a:r>
              <a:rPr lang="he-IL" sz="2400" dirty="0">
                <a:latin typeface="Tahoma" panose="020B0604030504040204" pitchFamily="34" charset="0"/>
                <a:ea typeface="Tahoma" panose="020B0604030504040204" pitchFamily="34" charset="0"/>
                <a:cs typeface="Tahoma" panose="020B0604030504040204" pitchFamily="34" charset="0"/>
              </a:rPr>
              <a:t>, עבור שאלה הדורשת רשימה </a:t>
            </a:r>
            <a:r>
              <a:rPr lang="he-IL" sz="2400" dirty="0" smtClean="0">
                <a:latin typeface="Tahoma" panose="020B0604030504040204" pitchFamily="34" charset="0"/>
                <a:ea typeface="Tahoma" panose="020B0604030504040204" pitchFamily="34" charset="0"/>
                <a:cs typeface="Tahoma" panose="020B0604030504040204" pitchFamily="34" charset="0"/>
              </a:rPr>
              <a:t>(</a:t>
            </a:r>
            <a:r>
              <a:rPr lang="en-US" sz="2400" dirty="0" smtClean="0">
                <a:latin typeface="Tahoma" panose="020B0604030504040204" pitchFamily="34" charset="0"/>
                <a:ea typeface="Tahoma" panose="020B0604030504040204" pitchFamily="34" charset="0"/>
                <a:cs typeface="Tahoma" panose="020B0604030504040204" pitchFamily="34" charset="0"/>
              </a:rPr>
              <a:t> (list</a:t>
            </a:r>
            <a:r>
              <a:rPr lang="he-IL" sz="2400" dirty="0" smtClean="0">
                <a:latin typeface="Tahoma" panose="020B0604030504040204" pitchFamily="34" charset="0"/>
                <a:ea typeface="Tahoma" panose="020B0604030504040204" pitchFamily="34" charset="0"/>
                <a:cs typeface="Tahoma" panose="020B0604030504040204" pitchFamily="34" charset="0"/>
              </a:rPr>
              <a:t>של </a:t>
            </a:r>
            <a:r>
              <a:rPr lang="he-IL" sz="2400" dirty="0">
                <a:latin typeface="Tahoma" panose="020B0604030504040204" pitchFamily="34" charset="0"/>
                <a:ea typeface="Tahoma" panose="020B0604030504040204" pitchFamily="34" charset="0"/>
                <a:cs typeface="Tahoma" panose="020B0604030504040204" pitchFamily="34" charset="0"/>
              </a:rPr>
              <a:t>פרטים, לכל פריט </a:t>
            </a:r>
            <a:r>
              <a:rPr lang="he-IL" sz="2400" dirty="0" smtClean="0">
                <a:latin typeface="Tahoma" panose="020B0604030504040204" pitchFamily="34" charset="0"/>
                <a:ea typeface="Tahoma" panose="020B0604030504040204" pitchFamily="34" charset="0"/>
                <a:cs typeface="Tahoma" panose="020B0604030504040204" pitchFamily="34" charset="0"/>
              </a:rPr>
              <a:t>ניתנת בד"כ ½ </a:t>
            </a:r>
            <a:r>
              <a:rPr lang="he-IL" sz="2400" dirty="0" err="1" smtClean="0">
                <a:latin typeface="Tahoma" panose="020B0604030504040204" pitchFamily="34" charset="0"/>
                <a:ea typeface="Tahoma" panose="020B0604030504040204" pitchFamily="34" charset="0"/>
                <a:cs typeface="Tahoma" panose="020B0604030504040204" pitchFamily="34" charset="0"/>
              </a:rPr>
              <a:t>נק</a:t>
            </a:r>
            <a:r>
              <a:rPr lang="he-IL" sz="2400" dirty="0" smtClean="0">
                <a:latin typeface="Tahoma" panose="020B0604030504040204" pitchFamily="34" charset="0"/>
                <a:ea typeface="Tahoma" panose="020B0604030504040204" pitchFamily="34" charset="0"/>
                <a:cs typeface="Tahoma" panose="020B0604030504040204" pitchFamily="34" charset="0"/>
              </a:rPr>
              <a:t>'. לעומת </a:t>
            </a:r>
            <a:r>
              <a:rPr lang="he-IL" sz="2400" dirty="0">
                <a:latin typeface="Tahoma" panose="020B0604030504040204" pitchFamily="34" charset="0"/>
                <a:ea typeface="Tahoma" panose="020B0604030504040204" pitchFamily="34" charset="0"/>
                <a:cs typeface="Tahoma" panose="020B0604030504040204" pitchFamily="34" charset="0"/>
              </a:rPr>
              <a:t>זאת, אם נידרש גם הסבר, אז לכל נקודה שמציינים תינתן </a:t>
            </a:r>
            <a:r>
              <a:rPr lang="he-IL" sz="2400" dirty="0" smtClean="0">
                <a:latin typeface="Tahoma" panose="020B0604030504040204" pitchFamily="34" charset="0"/>
                <a:ea typeface="Tahoma" panose="020B0604030504040204" pitchFamily="34" charset="0"/>
                <a:cs typeface="Tahoma" panose="020B0604030504040204" pitchFamily="34" charset="0"/>
              </a:rPr>
              <a:t>1-2 </a:t>
            </a:r>
            <a:r>
              <a:rPr lang="he-IL" sz="2400" dirty="0" err="1" smtClean="0">
                <a:latin typeface="Tahoma" panose="020B0604030504040204" pitchFamily="34" charset="0"/>
                <a:ea typeface="Tahoma" panose="020B0604030504040204" pitchFamily="34" charset="0"/>
                <a:cs typeface="Tahoma" panose="020B0604030504040204" pitchFamily="34" charset="0"/>
              </a:rPr>
              <a:t>נק</a:t>
            </a:r>
            <a:r>
              <a:rPr lang="he-IL" sz="2400" dirty="0" smtClean="0">
                <a:latin typeface="Tahoma" panose="020B0604030504040204" pitchFamily="34" charset="0"/>
                <a:ea typeface="Tahoma" panose="020B0604030504040204" pitchFamily="34" charset="0"/>
                <a:cs typeface="Tahoma" panose="020B0604030504040204" pitchFamily="34" charset="0"/>
              </a:rPr>
              <a:t>'. </a:t>
            </a:r>
            <a:r>
              <a:rPr lang="he-IL" sz="2400" dirty="0">
                <a:latin typeface="Tahoma" panose="020B0604030504040204" pitchFamily="34" charset="0"/>
                <a:ea typeface="Tahoma" panose="020B0604030504040204" pitchFamily="34" charset="0"/>
                <a:cs typeface="Tahoma" panose="020B0604030504040204" pitchFamily="34" charset="0"/>
              </a:rPr>
              <a:t>קבלת נקודות זיכוי בתשובה </a:t>
            </a:r>
            <a:r>
              <a:rPr lang="he-IL" sz="2400" dirty="0" smtClean="0">
                <a:latin typeface="Tahoma" panose="020B0604030504040204" pitchFamily="34" charset="0"/>
                <a:ea typeface="Tahoma" panose="020B0604030504040204" pitchFamily="34" charset="0"/>
                <a:cs typeface="Tahoma" panose="020B0604030504040204" pitchFamily="34" charset="0"/>
              </a:rPr>
              <a:t>תלויה </a:t>
            </a:r>
            <a:r>
              <a:rPr lang="he-IL" sz="2400" dirty="0">
                <a:latin typeface="Tahoma" panose="020B0604030504040204" pitchFamily="34" charset="0"/>
                <a:ea typeface="Tahoma" panose="020B0604030504040204" pitchFamily="34" charset="0"/>
                <a:cs typeface="Tahoma" panose="020B0604030504040204" pitchFamily="34" charset="0"/>
              </a:rPr>
              <a:t>בעומק ההסבר שנדרש </a:t>
            </a:r>
            <a:r>
              <a:rPr lang="he-IL" sz="2400" dirty="0" smtClean="0">
                <a:latin typeface="Tahoma" panose="020B0604030504040204" pitchFamily="34" charset="0"/>
                <a:ea typeface="Tahoma" panose="020B0604030504040204" pitchFamily="34" charset="0"/>
                <a:cs typeface="Tahoma" panose="020B0604030504040204" pitchFamily="34" charset="0"/>
              </a:rPr>
              <a:t>.כמוכן</a:t>
            </a:r>
            <a:r>
              <a:rPr lang="he-IL" sz="2400" dirty="0">
                <a:latin typeface="Tahoma" panose="020B0604030504040204" pitchFamily="34" charset="0"/>
                <a:ea typeface="Tahoma" panose="020B0604030504040204" pitchFamily="34" charset="0"/>
                <a:cs typeface="Tahoma" panose="020B0604030504040204" pitchFamily="34" charset="0"/>
              </a:rPr>
              <a:t>, יש </a:t>
            </a:r>
            <a:r>
              <a:rPr lang="he-IL" sz="2400" dirty="0" smtClean="0">
                <a:latin typeface="Tahoma" panose="020B0604030504040204" pitchFamily="34" charset="0"/>
                <a:ea typeface="Tahoma" panose="020B0604030504040204" pitchFamily="34" charset="0"/>
                <a:cs typeface="Tahoma" panose="020B0604030504040204" pitchFamily="34" charset="0"/>
              </a:rPr>
              <a:t>להתחיל מהנקודות החשובות ורק בהמשך את החשובות פחות.</a:t>
            </a:r>
            <a:endParaRPr lang="he-IL" sz="2400" dirty="0">
              <a:latin typeface="Tahoma" panose="020B0604030504040204" pitchFamily="34" charset="0"/>
              <a:ea typeface="Tahoma" panose="020B0604030504040204" pitchFamily="34" charset="0"/>
              <a:cs typeface="Tahoma" panose="020B0604030504040204" pitchFamily="34" charset="0"/>
            </a:endParaRPr>
          </a:p>
          <a:p>
            <a:pPr marL="627063" indent="-627063">
              <a:buFont typeface="Wingdings" panose="05000000000000000000" pitchFamily="2" charset="2"/>
              <a:buChar char="v"/>
            </a:pPr>
            <a:endParaRPr lang="he-IL"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9486128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1"/>
          </a:xfrm>
          <a:prstGeom prst="rect">
            <a:avLst/>
          </a:prstGeom>
        </p:spPr>
      </p:pic>
      <p:sp>
        <p:nvSpPr>
          <p:cNvPr id="2" name="כותרת 1"/>
          <p:cNvSpPr>
            <a:spLocks noGrp="1"/>
          </p:cNvSpPr>
          <p:nvPr>
            <p:ph type="ctrTitle"/>
          </p:nvPr>
        </p:nvSpPr>
        <p:spPr>
          <a:xfrm>
            <a:off x="-143086" y="940525"/>
            <a:ext cx="10206409" cy="1384426"/>
          </a:xfrm>
        </p:spPr>
        <p:txBody>
          <a:bodyPr>
            <a:noAutofit/>
          </a:bodyPr>
          <a:lstStyle/>
          <a:p>
            <a:pPr rtl="0"/>
            <a:r>
              <a:rPr lang="he-IL" sz="4800" b="1" dirty="0">
                <a:latin typeface="Tahoma" panose="020B0604030504040204" pitchFamily="34" charset="0"/>
                <a:ea typeface="Tahoma" panose="020B0604030504040204" pitchFamily="34" charset="0"/>
                <a:cs typeface="Tahoma" panose="020B0604030504040204" pitchFamily="34" charset="0"/>
              </a:rPr>
              <a:t>הוראות כלליות בכתיבת </a:t>
            </a:r>
            <a:r>
              <a:rPr lang="he-IL" sz="4800" b="1" dirty="0" smtClean="0">
                <a:latin typeface="Tahoma" panose="020B0604030504040204" pitchFamily="34" charset="0"/>
                <a:ea typeface="Tahoma" panose="020B0604030504040204" pitchFamily="34" charset="0"/>
                <a:cs typeface="Tahoma" panose="020B0604030504040204" pitchFamily="34" charset="0"/>
              </a:rPr>
              <a:t>הבחינה</a:t>
            </a:r>
            <a:r>
              <a:rPr lang="en-US" sz="5400" dirty="0"/>
              <a:t/>
            </a:r>
            <a:br>
              <a:rPr lang="en-US" sz="5400" dirty="0"/>
            </a:br>
            <a:r>
              <a:rPr lang="he-IL" sz="5400" dirty="0"/>
              <a:t> </a:t>
            </a:r>
            <a:endParaRPr lang="en-US" sz="5400" b="1" dirty="0"/>
          </a:p>
        </p:txBody>
      </p:sp>
      <p:sp>
        <p:nvSpPr>
          <p:cNvPr id="5" name="Slide Number Placeholder 4"/>
          <p:cNvSpPr>
            <a:spLocks noGrp="1"/>
          </p:cNvSpPr>
          <p:nvPr>
            <p:ph type="sldNum" sz="quarter" idx="12"/>
          </p:nvPr>
        </p:nvSpPr>
        <p:spPr>
          <a:xfrm>
            <a:off x="838200" y="6498850"/>
            <a:ext cx="2743200" cy="365125"/>
          </a:xfrm>
        </p:spPr>
        <p:txBody>
          <a:bodyPr/>
          <a:lstStyle/>
          <a:p>
            <a:fld id="{382C35A8-3FE9-412A-B547-1C4FE56DE7B6}" type="slidenum">
              <a:rPr lang="en-US" smtClean="0"/>
              <a:t>12</a:t>
            </a:fld>
            <a:endParaRPr lang="en-US"/>
          </a:p>
        </p:txBody>
      </p:sp>
      <p:sp>
        <p:nvSpPr>
          <p:cNvPr id="6" name="TextBox 5"/>
          <p:cNvSpPr txBox="1"/>
          <p:nvPr/>
        </p:nvSpPr>
        <p:spPr>
          <a:xfrm>
            <a:off x="526774" y="1632738"/>
            <a:ext cx="10600888" cy="3785652"/>
          </a:xfrm>
          <a:prstGeom prst="rect">
            <a:avLst/>
          </a:prstGeom>
          <a:noFill/>
        </p:spPr>
        <p:txBody>
          <a:bodyPr wrap="square" rtlCol="0">
            <a:spAutoFit/>
          </a:bodyPr>
          <a:lstStyle/>
          <a:p>
            <a:pPr marL="444500" indent="-444500">
              <a:buFont typeface="Wingdings" panose="05000000000000000000" pitchFamily="2" charset="2"/>
              <a:buChar char="v"/>
            </a:pPr>
            <a:r>
              <a:rPr lang="he-IL" sz="2400" dirty="0">
                <a:latin typeface="Tahoma" panose="020B0604030504040204" pitchFamily="34" charset="0"/>
                <a:ea typeface="Tahoma" panose="020B0604030504040204" pitchFamily="34" charset="0"/>
                <a:cs typeface="Tahoma" panose="020B0604030504040204" pitchFamily="34" charset="0"/>
              </a:rPr>
              <a:t>כתוב </a:t>
            </a:r>
            <a:r>
              <a:rPr lang="he-IL" sz="2400" dirty="0" smtClean="0">
                <a:latin typeface="Tahoma" panose="020B0604030504040204" pitchFamily="34" charset="0"/>
                <a:ea typeface="Tahoma" panose="020B0604030504040204" pitchFamily="34" charset="0"/>
                <a:cs typeface="Tahoma" panose="020B0604030504040204" pitchFamily="34" charset="0"/>
              </a:rPr>
              <a:t>ברור.</a:t>
            </a:r>
          </a:p>
          <a:p>
            <a:pPr marL="444500" indent="-444500">
              <a:buFont typeface="Wingdings" panose="05000000000000000000" pitchFamily="2" charset="2"/>
              <a:buChar char="v"/>
            </a:pPr>
            <a:r>
              <a:rPr lang="he-IL" sz="2400" dirty="0" smtClean="0">
                <a:latin typeface="Tahoma" panose="020B0604030504040204" pitchFamily="34" charset="0"/>
                <a:ea typeface="Tahoma" panose="020B0604030504040204" pitchFamily="34" charset="0"/>
                <a:cs typeface="Tahoma" panose="020B0604030504040204" pitchFamily="34" charset="0"/>
              </a:rPr>
              <a:t>אם </a:t>
            </a:r>
            <a:r>
              <a:rPr lang="he-IL" sz="2400" dirty="0">
                <a:latin typeface="Tahoma" panose="020B0604030504040204" pitchFamily="34" charset="0"/>
                <a:ea typeface="Tahoma" panose="020B0604030504040204" pitchFamily="34" charset="0"/>
                <a:cs typeface="Tahoma" panose="020B0604030504040204" pitchFamily="34" charset="0"/>
              </a:rPr>
              <a:t>רלוונטי </a:t>
            </a:r>
            <a:r>
              <a:rPr lang="he-IL" sz="2400" dirty="0" smtClean="0">
                <a:latin typeface="Tahoma" panose="020B0604030504040204" pitchFamily="34" charset="0"/>
                <a:ea typeface="Tahoma" panose="020B0604030504040204" pitchFamily="34" charset="0"/>
                <a:cs typeface="Tahoma" panose="020B0604030504040204" pitchFamily="34" charset="0"/>
              </a:rPr>
              <a:t>ואפשרי </a:t>
            </a:r>
            <a:r>
              <a:rPr lang="he-IL" sz="2400" dirty="0">
                <a:latin typeface="Tahoma" panose="020B0604030504040204" pitchFamily="34" charset="0"/>
                <a:ea typeface="Tahoma" panose="020B0604030504040204" pitchFamily="34" charset="0"/>
                <a:cs typeface="Tahoma" panose="020B0604030504040204" pitchFamily="34" charset="0"/>
              </a:rPr>
              <a:t>כתוב בנקודות </a:t>
            </a:r>
            <a:r>
              <a:rPr lang="he-IL" sz="2400" dirty="0" smtClean="0">
                <a:latin typeface="Tahoma" panose="020B0604030504040204" pitchFamily="34" charset="0"/>
                <a:ea typeface="Tahoma" panose="020B0604030504040204" pitchFamily="34" charset="0"/>
                <a:cs typeface="Tahoma" panose="020B0604030504040204" pitchFamily="34" charset="0"/>
              </a:rPr>
              <a:t>"בולט" עם הסברים קצרים.</a:t>
            </a:r>
          </a:p>
          <a:p>
            <a:pPr marL="444500" indent="-444500">
              <a:buFont typeface="Wingdings" panose="05000000000000000000" pitchFamily="2" charset="2"/>
              <a:buChar char="v"/>
            </a:pPr>
            <a:r>
              <a:rPr lang="he-IL" sz="2400" dirty="0" smtClean="0">
                <a:latin typeface="Tahoma" panose="020B0604030504040204" pitchFamily="34" charset="0"/>
                <a:ea typeface="Tahoma" panose="020B0604030504040204" pitchFamily="34" charset="0"/>
                <a:cs typeface="Tahoma" panose="020B0604030504040204" pitchFamily="34" charset="0"/>
              </a:rPr>
              <a:t>אל </a:t>
            </a:r>
            <a:r>
              <a:rPr lang="he-IL" sz="2400" dirty="0">
                <a:latin typeface="Tahoma" panose="020B0604030504040204" pitchFamily="34" charset="0"/>
                <a:ea typeface="Tahoma" panose="020B0604030504040204" pitchFamily="34" charset="0"/>
                <a:cs typeface="Tahoma" panose="020B0604030504040204" pitchFamily="34" charset="0"/>
              </a:rPr>
              <a:t>תכתוב הקדמות ותיאורים שאינם קשורים או אינם </a:t>
            </a:r>
            <a:r>
              <a:rPr lang="he-IL" sz="2400" dirty="0" smtClean="0">
                <a:latin typeface="Tahoma" panose="020B0604030504040204" pitchFamily="34" charset="0"/>
                <a:ea typeface="Tahoma" panose="020B0604030504040204" pitchFamily="34" charset="0"/>
                <a:cs typeface="Tahoma" panose="020B0604030504040204" pitchFamily="34" charset="0"/>
              </a:rPr>
              <a:t>רלוונטיים.</a:t>
            </a:r>
          </a:p>
          <a:p>
            <a:pPr marL="444500" indent="-444500">
              <a:buFont typeface="Wingdings" panose="05000000000000000000" pitchFamily="2" charset="2"/>
              <a:buChar char="v"/>
            </a:pPr>
            <a:r>
              <a:rPr lang="he-IL" sz="2400" dirty="0" smtClean="0">
                <a:latin typeface="Tahoma" panose="020B0604030504040204" pitchFamily="34" charset="0"/>
                <a:ea typeface="Tahoma" panose="020B0604030504040204" pitchFamily="34" charset="0"/>
                <a:cs typeface="Tahoma" panose="020B0604030504040204" pitchFamily="34" charset="0"/>
              </a:rPr>
              <a:t>אל </a:t>
            </a:r>
            <a:r>
              <a:rPr lang="he-IL" sz="2400" dirty="0">
                <a:latin typeface="Tahoma" panose="020B0604030504040204" pitchFamily="34" charset="0"/>
                <a:ea typeface="Tahoma" panose="020B0604030504040204" pitchFamily="34" charset="0"/>
                <a:cs typeface="Tahoma" panose="020B0604030504040204" pitchFamily="34" charset="0"/>
              </a:rPr>
              <a:t>תחזור ותעתיק חלק מהשאלה </a:t>
            </a:r>
            <a:r>
              <a:rPr lang="he-IL" sz="2400" dirty="0" smtClean="0">
                <a:latin typeface="Tahoma" panose="020B0604030504040204" pitchFamily="34" charset="0"/>
                <a:ea typeface="Tahoma" panose="020B0604030504040204" pitchFamily="34" charset="0"/>
                <a:cs typeface="Tahoma" panose="020B0604030504040204" pitchFamily="34" charset="0"/>
              </a:rPr>
              <a:t>בתשובה - </a:t>
            </a:r>
            <a:r>
              <a:rPr lang="he-IL" sz="2400" dirty="0">
                <a:latin typeface="Tahoma" panose="020B0604030504040204" pitchFamily="34" charset="0"/>
                <a:ea typeface="Tahoma" panose="020B0604030504040204" pitchFamily="34" charset="0"/>
                <a:cs typeface="Tahoma" panose="020B0604030504040204" pitchFamily="34" charset="0"/>
              </a:rPr>
              <a:t>זה בזבוז זמן שלא מוסיף </a:t>
            </a:r>
            <a:r>
              <a:rPr lang="he-IL" sz="2400" dirty="0" smtClean="0">
                <a:latin typeface="Tahoma" panose="020B0604030504040204" pitchFamily="34" charset="0"/>
                <a:ea typeface="Tahoma" panose="020B0604030504040204" pitchFamily="34" charset="0"/>
                <a:cs typeface="Tahoma" panose="020B0604030504040204" pitchFamily="34" charset="0"/>
              </a:rPr>
              <a:t>דבר</a:t>
            </a:r>
          </a:p>
          <a:p>
            <a:pPr marL="444500" indent="-444500">
              <a:buFont typeface="Wingdings" panose="05000000000000000000" pitchFamily="2" charset="2"/>
              <a:buChar char="v"/>
            </a:pPr>
            <a:r>
              <a:rPr lang="he-IL" sz="2400" dirty="0" smtClean="0">
                <a:latin typeface="Tahoma" panose="020B0604030504040204" pitchFamily="34" charset="0"/>
                <a:ea typeface="Tahoma" panose="020B0604030504040204" pitchFamily="34" charset="0"/>
                <a:cs typeface="Tahoma" panose="020B0604030504040204" pitchFamily="34" charset="0"/>
              </a:rPr>
              <a:t>נסה </a:t>
            </a:r>
            <a:r>
              <a:rPr lang="he-IL" sz="2400" dirty="0">
                <a:latin typeface="Tahoma" panose="020B0604030504040204" pitchFamily="34" charset="0"/>
                <a:ea typeface="Tahoma" panose="020B0604030504040204" pitchFamily="34" charset="0"/>
                <a:cs typeface="Tahoma" panose="020B0604030504040204" pitchFamily="34" charset="0"/>
              </a:rPr>
              <a:t>להמעיט במילים ולהיות קצר וברור. </a:t>
            </a:r>
            <a:endParaRPr lang="he-IL" sz="2400" dirty="0" smtClean="0">
              <a:latin typeface="Tahoma" panose="020B0604030504040204" pitchFamily="34" charset="0"/>
              <a:ea typeface="Tahoma" panose="020B0604030504040204" pitchFamily="34" charset="0"/>
              <a:cs typeface="Tahoma" panose="020B0604030504040204" pitchFamily="34" charset="0"/>
            </a:endParaRPr>
          </a:p>
          <a:p>
            <a:pPr marL="444500" indent="-444500">
              <a:buFont typeface="Wingdings" panose="05000000000000000000" pitchFamily="2" charset="2"/>
              <a:buChar char="v"/>
            </a:pPr>
            <a:r>
              <a:rPr lang="he-IL" sz="2400" dirty="0" smtClean="0">
                <a:latin typeface="Tahoma" panose="020B0604030504040204" pitchFamily="34" charset="0"/>
                <a:ea typeface="Tahoma" panose="020B0604030504040204" pitchFamily="34" charset="0"/>
                <a:cs typeface="Tahoma" panose="020B0604030504040204" pitchFamily="34" charset="0"/>
              </a:rPr>
              <a:t>נסה </a:t>
            </a:r>
            <a:r>
              <a:rPr lang="he-IL" sz="2400" dirty="0">
                <a:latin typeface="Tahoma" panose="020B0604030504040204" pitchFamily="34" charset="0"/>
                <a:ea typeface="Tahoma" panose="020B0604030504040204" pitchFamily="34" charset="0"/>
                <a:cs typeface="Tahoma" panose="020B0604030504040204" pitchFamily="34" charset="0"/>
              </a:rPr>
              <a:t>לתת דוגמאות, להראות שאתה מבין . </a:t>
            </a:r>
            <a:endParaRPr lang="he-IL" sz="2400" dirty="0" smtClean="0">
              <a:latin typeface="Tahoma" panose="020B0604030504040204" pitchFamily="34" charset="0"/>
              <a:ea typeface="Tahoma" panose="020B0604030504040204" pitchFamily="34" charset="0"/>
              <a:cs typeface="Tahoma" panose="020B0604030504040204" pitchFamily="34" charset="0"/>
            </a:endParaRPr>
          </a:p>
          <a:p>
            <a:pPr marL="444500" indent="-444500">
              <a:buFont typeface="Wingdings" panose="05000000000000000000" pitchFamily="2" charset="2"/>
              <a:buChar char="v"/>
            </a:pPr>
            <a:r>
              <a:rPr lang="he-IL" sz="2400" dirty="0" smtClean="0">
                <a:latin typeface="Tahoma" panose="020B0604030504040204" pitchFamily="34" charset="0"/>
                <a:ea typeface="Tahoma" panose="020B0604030504040204" pitchFamily="34" charset="0"/>
                <a:cs typeface="Tahoma" panose="020B0604030504040204" pitchFamily="34" charset="0"/>
              </a:rPr>
              <a:t>נסה </a:t>
            </a:r>
            <a:r>
              <a:rPr lang="he-IL" sz="2400" dirty="0">
                <a:latin typeface="Tahoma" panose="020B0604030504040204" pitchFamily="34" charset="0"/>
                <a:ea typeface="Tahoma" panose="020B0604030504040204" pitchFamily="34" charset="0"/>
                <a:cs typeface="Tahoma" panose="020B0604030504040204" pitchFamily="34" charset="0"/>
              </a:rPr>
              <a:t>לבחון את השאלה מכיוונים שונים </a:t>
            </a:r>
            <a:r>
              <a:rPr lang="he-IL" sz="2400" dirty="0" smtClean="0">
                <a:latin typeface="Tahoma" panose="020B0604030504040204" pitchFamily="34" charset="0"/>
                <a:ea typeface="Tahoma" panose="020B0604030504040204" pitchFamily="34" charset="0"/>
                <a:cs typeface="Tahoma" panose="020B0604030504040204" pitchFamily="34" charset="0"/>
              </a:rPr>
              <a:t>רלוונטיים </a:t>
            </a:r>
            <a:r>
              <a:rPr lang="he-IL" sz="2400" dirty="0">
                <a:latin typeface="Tahoma" panose="020B0604030504040204" pitchFamily="34" charset="0"/>
                <a:ea typeface="Tahoma" panose="020B0604030504040204" pitchFamily="34" charset="0"/>
                <a:cs typeface="Tahoma" panose="020B0604030504040204" pitchFamily="34" charset="0"/>
              </a:rPr>
              <a:t>ולא רק מכיוון </a:t>
            </a:r>
            <a:r>
              <a:rPr lang="he-IL" sz="2400" dirty="0" smtClean="0">
                <a:latin typeface="Tahoma" panose="020B0604030504040204" pitchFamily="34" charset="0"/>
                <a:ea typeface="Tahoma" panose="020B0604030504040204" pitchFamily="34" charset="0"/>
                <a:cs typeface="Tahoma" panose="020B0604030504040204" pitchFamily="34" charset="0"/>
              </a:rPr>
              <a:t>אחד.</a:t>
            </a:r>
          </a:p>
          <a:p>
            <a:pPr marL="444500" indent="-444500">
              <a:buFont typeface="Wingdings" panose="05000000000000000000" pitchFamily="2" charset="2"/>
              <a:buChar char="v"/>
            </a:pPr>
            <a:r>
              <a:rPr lang="he-IL" sz="2400" dirty="0" smtClean="0">
                <a:latin typeface="Tahoma" panose="020B0604030504040204" pitchFamily="34" charset="0"/>
                <a:ea typeface="Tahoma" panose="020B0604030504040204" pitchFamily="34" charset="0"/>
                <a:cs typeface="Tahoma" panose="020B0604030504040204" pitchFamily="34" charset="0"/>
              </a:rPr>
              <a:t>ציין </a:t>
            </a:r>
            <a:r>
              <a:rPr lang="he-IL" sz="2400" dirty="0">
                <a:latin typeface="Tahoma" panose="020B0604030504040204" pitchFamily="34" charset="0"/>
                <a:ea typeface="Tahoma" panose="020B0604030504040204" pitchFamily="34" charset="0"/>
                <a:cs typeface="Tahoma" panose="020B0604030504040204" pitchFamily="34" charset="0"/>
              </a:rPr>
              <a:t>את המובן מאליו </a:t>
            </a:r>
            <a:r>
              <a:rPr lang="he-IL" sz="2400" dirty="0" smtClean="0">
                <a:latin typeface="Tahoma" panose="020B0604030504040204" pitchFamily="34" charset="0"/>
                <a:ea typeface="Tahoma" panose="020B0604030504040204" pitchFamily="34" charset="0"/>
                <a:cs typeface="Tahoma" panose="020B0604030504040204" pitchFamily="34" charset="0"/>
              </a:rPr>
              <a:t>!! גם הוא </a:t>
            </a:r>
            <a:r>
              <a:rPr lang="he-IL" sz="2400" dirty="0">
                <a:latin typeface="Tahoma" panose="020B0604030504040204" pitchFamily="34" charset="0"/>
                <a:ea typeface="Tahoma" panose="020B0604030504040204" pitchFamily="34" charset="0"/>
                <a:cs typeface="Tahoma" panose="020B0604030504040204" pitchFamily="34" charset="0"/>
              </a:rPr>
              <a:t>כביכול ברור. שכנע את הבודק שזה אכן ברור </a:t>
            </a:r>
            <a:r>
              <a:rPr lang="he-IL" sz="2400" dirty="0" smtClean="0">
                <a:latin typeface="Tahoma" panose="020B0604030504040204" pitchFamily="34" charset="0"/>
                <a:ea typeface="Tahoma" panose="020B0604030504040204" pitchFamily="34" charset="0"/>
                <a:cs typeface="Tahoma" panose="020B0604030504040204" pitchFamily="34" charset="0"/>
              </a:rPr>
              <a:t>לך.</a:t>
            </a:r>
          </a:p>
          <a:p>
            <a:pPr marL="444500" indent="-444500">
              <a:buFont typeface="Wingdings" panose="05000000000000000000" pitchFamily="2" charset="2"/>
              <a:buChar char="v"/>
            </a:pPr>
            <a:r>
              <a:rPr lang="he-IL" sz="2400" dirty="0" smtClean="0">
                <a:latin typeface="Tahoma" panose="020B0604030504040204" pitchFamily="34" charset="0"/>
                <a:ea typeface="Tahoma" panose="020B0604030504040204" pitchFamily="34" charset="0"/>
                <a:cs typeface="Tahoma" panose="020B0604030504040204" pitchFamily="34" charset="0"/>
              </a:rPr>
              <a:t>הסבר </a:t>
            </a:r>
            <a:r>
              <a:rPr lang="he-IL" sz="2400" dirty="0">
                <a:latin typeface="Tahoma" panose="020B0604030504040204" pitchFamily="34" charset="0"/>
                <a:ea typeface="Tahoma" panose="020B0604030504040204" pitchFamily="34" charset="0"/>
                <a:cs typeface="Tahoma" panose="020B0604030504040204" pitchFamily="34" charset="0"/>
              </a:rPr>
              <a:t>מדוע – אל </a:t>
            </a:r>
            <a:r>
              <a:rPr lang="he-IL" sz="2400" dirty="0" smtClean="0">
                <a:latin typeface="Tahoma" panose="020B0604030504040204" pitchFamily="34" charset="0"/>
                <a:ea typeface="Tahoma" panose="020B0604030504040204" pitchFamily="34" charset="0"/>
                <a:cs typeface="Tahoma" panose="020B0604030504040204" pitchFamily="34" charset="0"/>
              </a:rPr>
              <a:t>תסתפק בקביעה </a:t>
            </a:r>
            <a:r>
              <a:rPr lang="he-IL" sz="2400" dirty="0">
                <a:latin typeface="Tahoma" panose="020B0604030504040204" pitchFamily="34" charset="0"/>
                <a:ea typeface="Tahoma" panose="020B0604030504040204" pitchFamily="34" charset="0"/>
                <a:cs typeface="Tahoma" panose="020B0604030504040204" pitchFamily="34" charset="0"/>
              </a:rPr>
              <a:t>"אופציה ב' היא הנכונה</a:t>
            </a:r>
            <a:r>
              <a:rPr lang="he-IL" sz="2400" dirty="0" smtClean="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59646601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1"/>
          </a:xfrm>
          <a:prstGeom prst="rect">
            <a:avLst/>
          </a:prstGeom>
        </p:spPr>
      </p:pic>
      <p:sp>
        <p:nvSpPr>
          <p:cNvPr id="2" name="כותרת 1"/>
          <p:cNvSpPr>
            <a:spLocks noGrp="1"/>
          </p:cNvSpPr>
          <p:nvPr>
            <p:ph type="ctrTitle"/>
          </p:nvPr>
        </p:nvSpPr>
        <p:spPr>
          <a:xfrm>
            <a:off x="-143086" y="822959"/>
            <a:ext cx="10206409" cy="1384426"/>
          </a:xfrm>
        </p:spPr>
        <p:txBody>
          <a:bodyPr>
            <a:noAutofit/>
          </a:bodyPr>
          <a:lstStyle/>
          <a:p>
            <a:pPr rtl="0"/>
            <a:r>
              <a:rPr lang="he-IL" sz="4000" b="1" dirty="0">
                <a:latin typeface="Tahoma" panose="020B0604030504040204" pitchFamily="34" charset="0"/>
                <a:ea typeface="Tahoma" panose="020B0604030504040204" pitchFamily="34" charset="0"/>
                <a:cs typeface="Tahoma" panose="020B0604030504040204" pitchFamily="34" charset="0"/>
              </a:rPr>
              <a:t>הוראות כלליות בכתיבת </a:t>
            </a:r>
            <a:r>
              <a:rPr lang="he-IL" sz="4000" b="1" dirty="0" smtClean="0">
                <a:latin typeface="Tahoma" panose="020B0604030504040204" pitchFamily="34" charset="0"/>
                <a:ea typeface="Tahoma" panose="020B0604030504040204" pitchFamily="34" charset="0"/>
                <a:cs typeface="Tahoma" panose="020B0604030504040204" pitchFamily="34" charset="0"/>
              </a:rPr>
              <a:t>הבחינה -המשך</a:t>
            </a:r>
            <a:r>
              <a:rPr lang="en-US" sz="5400" dirty="0"/>
              <a:t/>
            </a:r>
            <a:br>
              <a:rPr lang="en-US" sz="5400" dirty="0"/>
            </a:br>
            <a:r>
              <a:rPr lang="he-IL" sz="5400" dirty="0"/>
              <a:t> </a:t>
            </a:r>
            <a:endParaRPr lang="en-US" sz="5400" b="1" dirty="0"/>
          </a:p>
        </p:txBody>
      </p:sp>
      <p:sp>
        <p:nvSpPr>
          <p:cNvPr id="5" name="Slide Number Placeholder 4"/>
          <p:cNvSpPr>
            <a:spLocks noGrp="1"/>
          </p:cNvSpPr>
          <p:nvPr>
            <p:ph type="sldNum" sz="quarter" idx="12"/>
          </p:nvPr>
        </p:nvSpPr>
        <p:spPr>
          <a:xfrm>
            <a:off x="838200" y="6498850"/>
            <a:ext cx="2743200" cy="365125"/>
          </a:xfrm>
        </p:spPr>
        <p:txBody>
          <a:bodyPr/>
          <a:lstStyle/>
          <a:p>
            <a:fld id="{382C35A8-3FE9-412A-B547-1C4FE56DE7B6}" type="slidenum">
              <a:rPr lang="en-US" smtClean="0"/>
              <a:t>13</a:t>
            </a:fld>
            <a:endParaRPr lang="en-US"/>
          </a:p>
        </p:txBody>
      </p:sp>
      <p:sp>
        <p:nvSpPr>
          <p:cNvPr id="6" name="TextBox 5"/>
          <p:cNvSpPr txBox="1"/>
          <p:nvPr/>
        </p:nvSpPr>
        <p:spPr>
          <a:xfrm>
            <a:off x="526774" y="1632738"/>
            <a:ext cx="10600888" cy="3416320"/>
          </a:xfrm>
          <a:prstGeom prst="rect">
            <a:avLst/>
          </a:prstGeom>
          <a:noFill/>
        </p:spPr>
        <p:txBody>
          <a:bodyPr wrap="square" rtlCol="0">
            <a:spAutoFit/>
          </a:bodyPr>
          <a:lstStyle/>
          <a:p>
            <a:pPr marL="444500" indent="-444500">
              <a:buFont typeface="Wingdings" panose="05000000000000000000" pitchFamily="2" charset="2"/>
              <a:buChar char="v"/>
            </a:pPr>
            <a:r>
              <a:rPr lang="he-IL" sz="2400" dirty="0" smtClean="0">
                <a:latin typeface="Tahoma" panose="020B0604030504040204" pitchFamily="34" charset="0"/>
                <a:ea typeface="Tahoma" panose="020B0604030504040204" pitchFamily="34" charset="0"/>
                <a:cs typeface="Tahoma" panose="020B0604030504040204" pitchFamily="34" charset="0"/>
              </a:rPr>
              <a:t>בשאלת </a:t>
            </a:r>
            <a:r>
              <a:rPr lang="he-IL" sz="2400" dirty="0">
                <a:latin typeface="Tahoma" panose="020B0604030504040204" pitchFamily="34" charset="0"/>
                <a:ea typeface="Tahoma" panose="020B0604030504040204" pitchFamily="34" charset="0"/>
                <a:cs typeface="Tahoma" panose="020B0604030504040204" pitchFamily="34" charset="0"/>
              </a:rPr>
              <a:t>חישוב – אם לדעתך תוצאת החישוב </a:t>
            </a:r>
            <a:r>
              <a:rPr lang="he-IL" sz="2400" dirty="0" smtClean="0">
                <a:latin typeface="Tahoma" panose="020B0604030504040204" pitchFamily="34" charset="0"/>
                <a:ea typeface="Tahoma" panose="020B0604030504040204" pitchFamily="34" charset="0"/>
                <a:cs typeface="Tahoma" panose="020B0604030504040204" pitchFamily="34" charset="0"/>
              </a:rPr>
              <a:t>לא </a:t>
            </a:r>
            <a:r>
              <a:rPr lang="he-IL" sz="2400" dirty="0">
                <a:latin typeface="Tahoma" panose="020B0604030504040204" pitchFamily="34" charset="0"/>
                <a:ea typeface="Tahoma" panose="020B0604030504040204" pitchFamily="34" charset="0"/>
                <a:cs typeface="Tahoma" panose="020B0604030504040204" pitchFamily="34" charset="0"/>
              </a:rPr>
              <a:t>הגיונית, רשום זאת והסבר מה לדעתך יותר הגיוני וכיצד היית מחשב </a:t>
            </a:r>
            <a:r>
              <a:rPr lang="he-IL" sz="2400" dirty="0" smtClean="0">
                <a:latin typeface="Tahoma" panose="020B0604030504040204" pitchFamily="34" charset="0"/>
                <a:ea typeface="Tahoma" panose="020B0604030504040204" pitchFamily="34" charset="0"/>
                <a:cs typeface="Tahoma" panose="020B0604030504040204" pitchFamily="34" charset="0"/>
              </a:rPr>
              <a:t>זאת.</a:t>
            </a:r>
          </a:p>
          <a:p>
            <a:pPr marL="444500" indent="-444500">
              <a:buFont typeface="Wingdings" panose="05000000000000000000" pitchFamily="2" charset="2"/>
              <a:buChar char="v"/>
            </a:pPr>
            <a:r>
              <a:rPr lang="he-IL" sz="2400" dirty="0" smtClean="0">
                <a:latin typeface="Tahoma" panose="020B0604030504040204" pitchFamily="34" charset="0"/>
                <a:ea typeface="Tahoma" panose="020B0604030504040204" pitchFamily="34" charset="0"/>
                <a:cs typeface="Tahoma" panose="020B0604030504040204" pitchFamily="34" charset="0"/>
              </a:rPr>
              <a:t>סמן </a:t>
            </a:r>
            <a:r>
              <a:rPr lang="he-IL" sz="2400" dirty="0">
                <a:latin typeface="Tahoma" panose="020B0604030504040204" pitchFamily="34" charset="0"/>
                <a:ea typeface="Tahoma" panose="020B0604030504040204" pitchFamily="34" charset="0"/>
                <a:cs typeface="Tahoma" panose="020B0604030504040204" pitchFamily="34" charset="0"/>
              </a:rPr>
              <a:t>את השאלות וההוראות בשאלות שסיימת כדי שלא תפספס שום </a:t>
            </a:r>
            <a:r>
              <a:rPr lang="he-IL" sz="2400" dirty="0" smtClean="0">
                <a:latin typeface="Tahoma" panose="020B0604030504040204" pitchFamily="34" charset="0"/>
                <a:ea typeface="Tahoma" panose="020B0604030504040204" pitchFamily="34" charset="0"/>
                <a:cs typeface="Tahoma" panose="020B0604030504040204" pitchFamily="34" charset="0"/>
              </a:rPr>
              <a:t>שאלה/הוראה.</a:t>
            </a:r>
          </a:p>
          <a:p>
            <a:pPr marL="444500" indent="-444500">
              <a:buFont typeface="Wingdings" panose="05000000000000000000" pitchFamily="2" charset="2"/>
              <a:buChar char="v"/>
            </a:pPr>
            <a:r>
              <a:rPr lang="he-IL" sz="2400" dirty="0" smtClean="0">
                <a:latin typeface="Tahoma" panose="020B0604030504040204" pitchFamily="34" charset="0"/>
                <a:ea typeface="Tahoma" panose="020B0604030504040204" pitchFamily="34" charset="0"/>
                <a:cs typeface="Tahoma" panose="020B0604030504040204" pitchFamily="34" charset="0"/>
              </a:rPr>
              <a:t>לפני </a:t>
            </a:r>
            <a:r>
              <a:rPr lang="he-IL" sz="2400" dirty="0">
                <a:latin typeface="Tahoma" panose="020B0604030504040204" pitchFamily="34" charset="0"/>
                <a:ea typeface="Tahoma" panose="020B0604030504040204" pitchFamily="34" charset="0"/>
                <a:cs typeface="Tahoma" panose="020B0604030504040204" pitchFamily="34" charset="0"/>
              </a:rPr>
              <a:t>כתיבת התשובה תכנן אותה, רשום את כל הרעיונות שעולים לך בראש מכל </a:t>
            </a:r>
            <a:r>
              <a:rPr lang="he-IL" sz="2400" dirty="0" smtClean="0">
                <a:latin typeface="Tahoma" panose="020B0604030504040204" pitchFamily="34" charset="0"/>
                <a:ea typeface="Tahoma" panose="020B0604030504040204" pitchFamily="34" charset="0"/>
                <a:cs typeface="Tahoma" panose="020B0604030504040204" pitchFamily="34" charset="0"/>
              </a:rPr>
              <a:t>הכיוונים, סדר </a:t>
            </a:r>
            <a:r>
              <a:rPr lang="he-IL" sz="2400" dirty="0">
                <a:latin typeface="Tahoma" panose="020B0604030504040204" pitchFamily="34" charset="0"/>
                <a:ea typeface="Tahoma" panose="020B0604030504040204" pitchFamily="34" charset="0"/>
                <a:cs typeface="Tahoma" panose="020B0604030504040204" pitchFamily="34" charset="0"/>
              </a:rPr>
              <a:t>אותם, מיין אותם וסנן את הרלוונטיים לשאלה </a:t>
            </a:r>
            <a:r>
              <a:rPr lang="he-IL" sz="2400" dirty="0" smtClean="0">
                <a:latin typeface="Tahoma" panose="020B0604030504040204" pitchFamily="34" charset="0"/>
                <a:ea typeface="Tahoma" panose="020B0604030504040204" pitchFamily="34" charset="0"/>
                <a:cs typeface="Tahoma" panose="020B0604030504040204" pitchFamily="34" charset="0"/>
              </a:rPr>
              <a:t>בלבד, לפי </a:t>
            </a:r>
            <a:r>
              <a:rPr lang="he-IL" sz="2400" dirty="0">
                <a:latin typeface="Tahoma" panose="020B0604030504040204" pitchFamily="34" charset="0"/>
                <a:ea typeface="Tahoma" panose="020B0604030504040204" pitchFamily="34" charset="0"/>
                <a:cs typeface="Tahoma" panose="020B0604030504040204" pitchFamily="34" charset="0"/>
              </a:rPr>
              <a:t>סדר דברים הגיוני </a:t>
            </a:r>
            <a:r>
              <a:rPr lang="he-IL" sz="2400" dirty="0" smtClean="0">
                <a:latin typeface="Tahoma" panose="020B0604030504040204" pitchFamily="34" charset="0"/>
                <a:ea typeface="Tahoma" panose="020B0604030504040204" pitchFamily="34" charset="0"/>
                <a:cs typeface="Tahoma" panose="020B0604030504040204" pitchFamily="34" charset="0"/>
              </a:rPr>
              <a:t>וברור, </a:t>
            </a:r>
            <a:r>
              <a:rPr lang="he-IL" sz="2400" dirty="0">
                <a:latin typeface="Tahoma" panose="020B0604030504040204" pitchFamily="34" charset="0"/>
                <a:ea typeface="Tahoma" panose="020B0604030504040204" pitchFamily="34" charset="0"/>
                <a:cs typeface="Tahoma" panose="020B0604030504040204" pitchFamily="34" charset="0"/>
              </a:rPr>
              <a:t>על פי סדר חשיבות יורד. שיטה זו חוסכת זמן, למרות </a:t>
            </a:r>
            <a:r>
              <a:rPr lang="he-IL" sz="2400" dirty="0" smtClean="0">
                <a:latin typeface="Tahoma" panose="020B0604030504040204" pitchFamily="34" charset="0"/>
                <a:ea typeface="Tahoma" panose="020B0604030504040204" pitchFamily="34" charset="0"/>
                <a:cs typeface="Tahoma" panose="020B0604030504040204" pitchFamily="34" charset="0"/>
              </a:rPr>
              <a:t>החשיבה </a:t>
            </a:r>
            <a:r>
              <a:rPr lang="he-IL" sz="2400" dirty="0">
                <a:latin typeface="Tahoma" panose="020B0604030504040204" pitchFamily="34" charset="0"/>
                <a:ea typeface="Tahoma" panose="020B0604030504040204" pitchFamily="34" charset="0"/>
                <a:cs typeface="Tahoma" panose="020B0604030504040204" pitchFamily="34" charset="0"/>
              </a:rPr>
              <a:t>השגויה של הסטודנטים שהיא מבזבזת </a:t>
            </a:r>
            <a:r>
              <a:rPr lang="he-IL" sz="2400" dirty="0" smtClean="0">
                <a:latin typeface="Tahoma" panose="020B0604030504040204" pitchFamily="34" charset="0"/>
                <a:ea typeface="Tahoma" panose="020B0604030504040204" pitchFamily="34" charset="0"/>
                <a:cs typeface="Tahoma" panose="020B0604030504040204" pitchFamily="34" charset="0"/>
              </a:rPr>
              <a:t>זמן!</a:t>
            </a:r>
          </a:p>
          <a:p>
            <a:pPr marL="444500" indent="-444500">
              <a:buFont typeface="Wingdings" panose="05000000000000000000" pitchFamily="2" charset="2"/>
              <a:buChar char="v"/>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1255941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1999" cy="6858001"/>
          </a:xfrm>
          <a:prstGeom prst="rect">
            <a:avLst/>
          </a:prstGeom>
        </p:spPr>
      </p:pic>
      <p:sp>
        <p:nvSpPr>
          <p:cNvPr id="2" name="כותרת 1"/>
          <p:cNvSpPr>
            <a:spLocks noGrp="1"/>
          </p:cNvSpPr>
          <p:nvPr>
            <p:ph type="ctrTitle"/>
          </p:nvPr>
        </p:nvSpPr>
        <p:spPr>
          <a:xfrm>
            <a:off x="-143086" y="822959"/>
            <a:ext cx="10206409" cy="1384426"/>
          </a:xfrm>
        </p:spPr>
        <p:txBody>
          <a:bodyPr>
            <a:noAutofit/>
          </a:bodyPr>
          <a:lstStyle/>
          <a:p>
            <a:pPr rtl="0"/>
            <a:r>
              <a:rPr lang="he-IL" sz="4000" b="1" dirty="0">
                <a:latin typeface="Tahoma" panose="020B0604030504040204" pitchFamily="34" charset="0"/>
                <a:ea typeface="Tahoma" panose="020B0604030504040204" pitchFamily="34" charset="0"/>
                <a:cs typeface="Tahoma" panose="020B0604030504040204" pitchFamily="34" charset="0"/>
              </a:rPr>
              <a:t>הוראות כלליות בכתיבת </a:t>
            </a:r>
            <a:r>
              <a:rPr lang="he-IL" sz="4000" b="1" dirty="0" smtClean="0">
                <a:latin typeface="Tahoma" panose="020B0604030504040204" pitchFamily="34" charset="0"/>
                <a:ea typeface="Tahoma" panose="020B0604030504040204" pitchFamily="34" charset="0"/>
                <a:cs typeface="Tahoma" panose="020B0604030504040204" pitchFamily="34" charset="0"/>
              </a:rPr>
              <a:t>הבחינה -המשך</a:t>
            </a:r>
            <a:r>
              <a:rPr lang="en-US" sz="5400" dirty="0"/>
              <a:t/>
            </a:r>
            <a:br>
              <a:rPr lang="en-US" sz="5400" dirty="0"/>
            </a:br>
            <a:r>
              <a:rPr lang="he-IL" sz="5400" dirty="0"/>
              <a:t> </a:t>
            </a:r>
            <a:endParaRPr lang="en-US" sz="5400" b="1" dirty="0"/>
          </a:p>
        </p:txBody>
      </p:sp>
      <p:sp>
        <p:nvSpPr>
          <p:cNvPr id="5" name="Slide Number Placeholder 4"/>
          <p:cNvSpPr>
            <a:spLocks noGrp="1"/>
          </p:cNvSpPr>
          <p:nvPr>
            <p:ph type="sldNum" sz="quarter" idx="12"/>
          </p:nvPr>
        </p:nvSpPr>
        <p:spPr>
          <a:xfrm>
            <a:off x="838200" y="6498850"/>
            <a:ext cx="2743200" cy="365125"/>
          </a:xfrm>
        </p:spPr>
        <p:txBody>
          <a:bodyPr/>
          <a:lstStyle/>
          <a:p>
            <a:fld id="{382C35A8-3FE9-412A-B547-1C4FE56DE7B6}" type="slidenum">
              <a:rPr lang="en-US" smtClean="0"/>
              <a:t>14</a:t>
            </a:fld>
            <a:endParaRPr lang="en-US"/>
          </a:p>
        </p:txBody>
      </p:sp>
      <p:sp>
        <p:nvSpPr>
          <p:cNvPr id="6" name="TextBox 5"/>
          <p:cNvSpPr txBox="1"/>
          <p:nvPr/>
        </p:nvSpPr>
        <p:spPr>
          <a:xfrm>
            <a:off x="526774" y="1632738"/>
            <a:ext cx="10600888" cy="3785652"/>
          </a:xfrm>
          <a:prstGeom prst="rect">
            <a:avLst/>
          </a:prstGeom>
          <a:noFill/>
        </p:spPr>
        <p:txBody>
          <a:bodyPr wrap="square" rtlCol="0">
            <a:spAutoFit/>
          </a:bodyPr>
          <a:lstStyle/>
          <a:p>
            <a:pPr marL="444500" indent="-444500">
              <a:buFont typeface="Wingdings" panose="05000000000000000000" pitchFamily="2" charset="2"/>
              <a:buChar char="v"/>
            </a:pPr>
            <a:r>
              <a:rPr lang="he-IL" sz="2400" dirty="0" smtClean="0">
                <a:latin typeface="Tahoma" panose="020B0604030504040204" pitchFamily="34" charset="0"/>
                <a:ea typeface="Tahoma" panose="020B0604030504040204" pitchFamily="34" charset="0"/>
                <a:cs typeface="Tahoma" panose="020B0604030504040204" pitchFamily="34" charset="0"/>
              </a:rPr>
              <a:t>שיטות </a:t>
            </a:r>
            <a:r>
              <a:rPr lang="he-IL" sz="2400" dirty="0">
                <a:latin typeface="Tahoma" panose="020B0604030504040204" pitchFamily="34" charset="0"/>
                <a:ea typeface="Tahoma" panose="020B0604030504040204" pitchFamily="34" charset="0"/>
                <a:cs typeface="Tahoma" panose="020B0604030504040204" pitchFamily="34" charset="0"/>
              </a:rPr>
              <a:t>ליצירת נקודות רלוונטיות לכתיבה בזמן </a:t>
            </a:r>
            <a:r>
              <a:rPr lang="he-IL" sz="2400" dirty="0" smtClean="0">
                <a:latin typeface="Tahoma" panose="020B0604030504040204" pitchFamily="34" charset="0"/>
                <a:ea typeface="Tahoma" panose="020B0604030504040204" pitchFamily="34" charset="0"/>
                <a:cs typeface="Tahoma" panose="020B0604030504040204" pitchFamily="34" charset="0"/>
              </a:rPr>
              <a:t>המבחן: </a:t>
            </a:r>
            <a:endParaRPr lang="he-IL" sz="2400" dirty="0">
              <a:latin typeface="Tahoma" panose="020B0604030504040204" pitchFamily="34" charset="0"/>
              <a:ea typeface="Tahoma" panose="020B0604030504040204" pitchFamily="34" charset="0"/>
              <a:cs typeface="Tahoma" panose="020B0604030504040204" pitchFamily="34" charset="0"/>
            </a:endParaRPr>
          </a:p>
          <a:p>
            <a:pPr marL="444500" indent="90488">
              <a:buFont typeface="Wingdings" panose="05000000000000000000" pitchFamily="2" charset="2"/>
              <a:buChar char="q"/>
            </a:pPr>
            <a:r>
              <a:rPr lang="he-IL" sz="2400" dirty="0" smtClean="0">
                <a:latin typeface="Tahoma" panose="020B0604030504040204" pitchFamily="34" charset="0"/>
                <a:ea typeface="Tahoma" panose="020B0604030504040204" pitchFamily="34" charset="0"/>
                <a:cs typeface="Tahoma" panose="020B0604030504040204" pitchFamily="34" charset="0"/>
              </a:rPr>
              <a:t> שיטת סיעור </a:t>
            </a:r>
            <a:r>
              <a:rPr lang="he-IL" sz="2400" dirty="0">
                <a:latin typeface="Tahoma" panose="020B0604030504040204" pitchFamily="34" charset="0"/>
                <a:ea typeface="Tahoma" panose="020B0604030504040204" pitchFamily="34" charset="0"/>
                <a:cs typeface="Tahoma" panose="020B0604030504040204" pitchFamily="34" charset="0"/>
              </a:rPr>
              <a:t>המוחות או </a:t>
            </a:r>
            <a:r>
              <a:rPr lang="en-US" sz="2400" dirty="0" smtClean="0">
                <a:latin typeface="Tahoma" panose="020B0604030504040204" pitchFamily="34" charset="0"/>
                <a:ea typeface="Tahoma" panose="020B0604030504040204" pitchFamily="34" charset="0"/>
                <a:cs typeface="Tahoma" panose="020B0604030504040204" pitchFamily="34" charset="0"/>
              </a:rPr>
              <a:t>Brainstorm</a:t>
            </a:r>
            <a:r>
              <a:rPr lang="he-IL" sz="2400" dirty="0" smtClean="0">
                <a:latin typeface="Tahoma" panose="020B0604030504040204" pitchFamily="34" charset="0"/>
                <a:ea typeface="Tahoma" panose="020B0604030504040204" pitchFamily="34" charset="0"/>
                <a:cs typeface="Tahoma" panose="020B0604030504040204" pitchFamily="34" charset="0"/>
              </a:rPr>
              <a:t>. </a:t>
            </a:r>
          </a:p>
          <a:p>
            <a:pPr marL="444500" indent="457200">
              <a:buFont typeface="Wingdings" panose="05000000000000000000" pitchFamily="2" charset="2"/>
              <a:buChar char="q"/>
            </a:pPr>
            <a:r>
              <a:rPr lang="he-IL" sz="2400" dirty="0" smtClean="0">
                <a:latin typeface="Tahoma" panose="020B0604030504040204" pitchFamily="34" charset="0"/>
                <a:ea typeface="Tahoma" panose="020B0604030504040204" pitchFamily="34" charset="0"/>
                <a:cs typeface="Tahoma" panose="020B0604030504040204" pitchFamily="34" charset="0"/>
              </a:rPr>
              <a:t>שיטת מילות המפתח.</a:t>
            </a:r>
          </a:p>
          <a:p>
            <a:pPr marL="444500" indent="-352425">
              <a:buFont typeface="Wingdings" panose="05000000000000000000" pitchFamily="2" charset="2"/>
              <a:buChar char="v"/>
            </a:pPr>
            <a:r>
              <a:rPr lang="he-IL" sz="2400" dirty="0">
                <a:latin typeface="Tahoma" panose="020B0604030504040204" pitchFamily="34" charset="0"/>
                <a:ea typeface="Tahoma" panose="020B0604030504040204" pitchFamily="34" charset="0"/>
                <a:cs typeface="Tahoma" panose="020B0604030504040204" pitchFamily="34" charset="0"/>
              </a:rPr>
              <a:t>על השאלה ששואלים </a:t>
            </a:r>
            <a:r>
              <a:rPr lang="he-IL" sz="2400" dirty="0">
                <a:latin typeface="Tahoma" panose="020B0604030504040204" pitchFamily="34" charset="0"/>
                <a:ea typeface="Tahoma" panose="020B0604030504040204" pitchFamily="34" charset="0"/>
                <a:cs typeface="Tahoma" panose="020B0604030504040204" pitchFamily="34" charset="0"/>
              </a:rPr>
              <a:t>בלבד- לא </a:t>
            </a:r>
            <a:r>
              <a:rPr lang="he-IL" sz="2400" dirty="0">
                <a:latin typeface="Tahoma" panose="020B0604030504040204" pitchFamily="34" charset="0"/>
                <a:ea typeface="Tahoma" panose="020B0604030504040204" pitchFamily="34" charset="0"/>
                <a:cs typeface="Tahoma" panose="020B0604030504040204" pitchFamily="34" charset="0"/>
              </a:rPr>
              <a:t>על שאלה שאתה חושב ששאלו, או שאתה זוכר משאלות בשנים קודמות. </a:t>
            </a:r>
            <a:endParaRPr lang="he-IL" sz="2400" dirty="0">
              <a:latin typeface="Tahoma" panose="020B0604030504040204" pitchFamily="34" charset="0"/>
              <a:ea typeface="Tahoma" panose="020B0604030504040204" pitchFamily="34" charset="0"/>
              <a:cs typeface="Tahoma" panose="020B0604030504040204" pitchFamily="34" charset="0"/>
            </a:endParaRPr>
          </a:p>
          <a:p>
            <a:pPr marL="444500" indent="-352425">
              <a:buFont typeface="Wingdings" panose="05000000000000000000" pitchFamily="2" charset="2"/>
              <a:buChar char="v"/>
            </a:pPr>
            <a:r>
              <a:rPr lang="he-IL" sz="2400" dirty="0">
                <a:latin typeface="Tahoma" panose="020B0604030504040204" pitchFamily="34" charset="0"/>
                <a:ea typeface="Tahoma" panose="020B0604030504040204" pitchFamily="34" charset="0"/>
                <a:cs typeface="Tahoma" panose="020B0604030504040204" pitchFamily="34" charset="0"/>
              </a:rPr>
              <a:t>אל </a:t>
            </a:r>
            <a:r>
              <a:rPr lang="he-IL" sz="2400" dirty="0">
                <a:latin typeface="Tahoma" panose="020B0604030504040204" pitchFamily="34" charset="0"/>
                <a:ea typeface="Tahoma" panose="020B0604030504040204" pitchFamily="34" charset="0"/>
                <a:cs typeface="Tahoma" panose="020B0604030504040204" pitchFamily="34" charset="0"/>
              </a:rPr>
              <a:t>תשתמשו בשיטת כתיבת </a:t>
            </a:r>
            <a:r>
              <a:rPr lang="he-IL" sz="2400" dirty="0">
                <a:latin typeface="Tahoma" panose="020B0604030504040204" pitchFamily="34" charset="0"/>
                <a:ea typeface="Tahoma" panose="020B0604030504040204" pitchFamily="34" charset="0"/>
                <a:cs typeface="Tahoma" panose="020B0604030504040204" pitchFamily="34" charset="0"/>
              </a:rPr>
              <a:t>ה </a:t>
            </a:r>
            <a:r>
              <a:rPr lang="he-IL" sz="2400" dirty="0">
                <a:latin typeface="Tahoma" panose="020B0604030504040204" pitchFamily="34" charset="0"/>
                <a:ea typeface="Tahoma" panose="020B0604030504040204" pitchFamily="34" charset="0"/>
                <a:cs typeface="Tahoma" panose="020B0604030504040204" pitchFamily="34" charset="0"/>
              </a:rPr>
              <a:t>-תת </a:t>
            </a:r>
            <a:r>
              <a:rPr lang="he-IL" sz="2400" dirty="0">
                <a:latin typeface="Tahoma" panose="020B0604030504040204" pitchFamily="34" charset="0"/>
                <a:ea typeface="Tahoma" panose="020B0604030504040204" pitchFamily="34" charset="0"/>
                <a:cs typeface="Tahoma" panose="020B0604030504040204" pitchFamily="34" charset="0"/>
              </a:rPr>
              <a:t>מקלע. </a:t>
            </a:r>
            <a:r>
              <a:rPr lang="he-IL" sz="2400" dirty="0">
                <a:latin typeface="Tahoma" panose="020B0604030504040204" pitchFamily="34" charset="0"/>
                <a:ea typeface="Tahoma" panose="020B0604030504040204" pitchFamily="34" charset="0"/>
                <a:cs typeface="Tahoma" panose="020B0604030504040204" pitchFamily="34" charset="0"/>
              </a:rPr>
              <a:t>אל "תשפכו" ותכתבו נקודות מכל הבא ליד, בין אם הן רלוונטיות ובין אם הן לא. </a:t>
            </a:r>
            <a:r>
              <a:rPr lang="he-IL" sz="2400" dirty="0">
                <a:latin typeface="Tahoma" panose="020B0604030504040204" pitchFamily="34" charset="0"/>
                <a:ea typeface="Tahoma" panose="020B0604030504040204" pitchFamily="34" charset="0"/>
                <a:cs typeface="Tahoma" panose="020B0604030504040204" pitchFamily="34" charset="0"/>
              </a:rPr>
              <a:t>שיטה כזו היא </a:t>
            </a:r>
            <a:r>
              <a:rPr lang="he-IL" sz="2400" dirty="0" smtClean="0">
                <a:latin typeface="Tahoma" panose="020B0604030504040204" pitchFamily="34" charset="0"/>
                <a:ea typeface="Tahoma" panose="020B0604030504040204" pitchFamily="34" charset="0"/>
                <a:cs typeface="Tahoma" panose="020B0604030504040204" pitchFamily="34" charset="0"/>
              </a:rPr>
              <a:t>הרסנית!</a:t>
            </a:r>
            <a:endParaRPr lang="he-IL" sz="2400" dirty="0">
              <a:latin typeface="Tahoma" panose="020B0604030504040204" pitchFamily="34" charset="0"/>
              <a:ea typeface="Tahoma" panose="020B0604030504040204" pitchFamily="34" charset="0"/>
              <a:cs typeface="Tahoma" panose="020B0604030504040204" pitchFamily="34" charset="0"/>
            </a:endParaRPr>
          </a:p>
          <a:p>
            <a:pPr marL="444500" indent="-352425">
              <a:buFont typeface="Wingdings" panose="05000000000000000000" pitchFamily="2" charset="2"/>
              <a:buChar char="v"/>
            </a:pPr>
            <a:endParaRPr lang="he-IL" sz="2400" dirty="0" smtClean="0">
              <a:latin typeface="Tahoma" panose="020B0604030504040204" pitchFamily="34" charset="0"/>
              <a:ea typeface="Tahoma" panose="020B0604030504040204" pitchFamily="34" charset="0"/>
              <a:cs typeface="Tahoma" panose="020B0604030504040204" pitchFamily="34" charset="0"/>
            </a:endParaRPr>
          </a:p>
          <a:p>
            <a:pPr marL="92075"/>
            <a:r>
              <a:rPr lang="he-IL"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בסיום זמן הבחינה – אל תכתבו יותר. בחינות שאינן מוגשות בזמן לא נבדקות!!!</a:t>
            </a:r>
            <a:endPar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5498766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1999" cy="6858001"/>
          </a:xfrm>
          <a:prstGeom prst="rect">
            <a:avLst/>
          </a:prstGeom>
        </p:spPr>
      </p:pic>
      <p:sp>
        <p:nvSpPr>
          <p:cNvPr id="2" name="כותרת 1"/>
          <p:cNvSpPr>
            <a:spLocks noGrp="1"/>
          </p:cNvSpPr>
          <p:nvPr>
            <p:ph type="ctrTitle"/>
          </p:nvPr>
        </p:nvSpPr>
        <p:spPr>
          <a:xfrm>
            <a:off x="-143086" y="822959"/>
            <a:ext cx="10206409" cy="1384426"/>
          </a:xfrm>
        </p:spPr>
        <p:txBody>
          <a:bodyPr>
            <a:noAutofit/>
          </a:bodyPr>
          <a:lstStyle/>
          <a:p>
            <a:pPr rtl="0"/>
            <a:r>
              <a:rPr lang="he-IL" sz="4800" b="1" dirty="0" smtClean="0">
                <a:latin typeface="Tahoma" panose="020B0604030504040204" pitchFamily="34" charset="0"/>
                <a:ea typeface="Tahoma" panose="020B0604030504040204" pitchFamily="34" charset="0"/>
                <a:cs typeface="Tahoma" panose="020B0604030504040204" pitchFamily="34" charset="0"/>
              </a:rPr>
              <a:t>טיפים </a:t>
            </a:r>
            <a:r>
              <a:rPr lang="he-IL" sz="4800" b="1" dirty="0">
                <a:latin typeface="Tahoma" panose="020B0604030504040204" pitchFamily="34" charset="0"/>
                <a:ea typeface="Tahoma" panose="020B0604030504040204" pitchFamily="34" charset="0"/>
                <a:cs typeface="Tahoma" panose="020B0604030504040204" pitchFamily="34" charset="0"/>
              </a:rPr>
              <a:t>כיצד ללמוד למבחן</a:t>
            </a:r>
            <a:r>
              <a:rPr lang="en-US" sz="5400" dirty="0"/>
              <a:t/>
            </a:r>
            <a:br>
              <a:rPr lang="en-US" sz="5400" dirty="0"/>
            </a:br>
            <a:r>
              <a:rPr lang="he-IL" sz="5400" dirty="0"/>
              <a:t> </a:t>
            </a:r>
            <a:endParaRPr lang="en-US" sz="5400" b="1" dirty="0"/>
          </a:p>
        </p:txBody>
      </p:sp>
      <p:sp>
        <p:nvSpPr>
          <p:cNvPr id="5" name="Slide Number Placeholder 4"/>
          <p:cNvSpPr>
            <a:spLocks noGrp="1"/>
          </p:cNvSpPr>
          <p:nvPr>
            <p:ph type="sldNum" sz="quarter" idx="12"/>
          </p:nvPr>
        </p:nvSpPr>
        <p:spPr>
          <a:xfrm>
            <a:off x="838200" y="6498850"/>
            <a:ext cx="2743200" cy="365125"/>
          </a:xfrm>
        </p:spPr>
        <p:txBody>
          <a:bodyPr/>
          <a:lstStyle/>
          <a:p>
            <a:fld id="{382C35A8-3FE9-412A-B547-1C4FE56DE7B6}" type="slidenum">
              <a:rPr lang="en-US" smtClean="0"/>
              <a:t>15</a:t>
            </a:fld>
            <a:endParaRPr lang="en-US"/>
          </a:p>
        </p:txBody>
      </p:sp>
      <p:sp>
        <p:nvSpPr>
          <p:cNvPr id="6" name="TextBox 5"/>
          <p:cNvSpPr txBox="1"/>
          <p:nvPr/>
        </p:nvSpPr>
        <p:spPr>
          <a:xfrm>
            <a:off x="526774" y="1632738"/>
            <a:ext cx="10600888" cy="3785652"/>
          </a:xfrm>
          <a:prstGeom prst="rect">
            <a:avLst/>
          </a:prstGeom>
          <a:noFill/>
        </p:spPr>
        <p:txBody>
          <a:bodyPr wrap="square" rtlCol="0">
            <a:spAutoFit/>
          </a:bodyPr>
          <a:lstStyle/>
          <a:p>
            <a:pPr marL="444500" indent="-444500">
              <a:buFont typeface="Wingdings" panose="05000000000000000000" pitchFamily="2" charset="2"/>
              <a:buChar char="v"/>
            </a:pPr>
            <a:r>
              <a:rPr lang="he-IL" sz="2400" dirty="0" smtClean="0">
                <a:latin typeface="Tahoma" panose="020B0604030504040204" pitchFamily="34" charset="0"/>
                <a:ea typeface="Tahoma" panose="020B0604030504040204" pitchFamily="34" charset="0"/>
                <a:cs typeface="Tahoma" panose="020B0604030504040204" pitchFamily="34" charset="0"/>
              </a:rPr>
              <a:t>מעבר </a:t>
            </a:r>
            <a:r>
              <a:rPr lang="he-IL" sz="2400" dirty="0">
                <a:latin typeface="Tahoma" panose="020B0604030504040204" pitchFamily="34" charset="0"/>
                <a:ea typeface="Tahoma" panose="020B0604030504040204" pitchFamily="34" charset="0"/>
                <a:cs typeface="Tahoma" panose="020B0604030504040204" pitchFamily="34" charset="0"/>
              </a:rPr>
              <a:t>ללמידה של </a:t>
            </a:r>
            <a:r>
              <a:rPr lang="he-IL" sz="2400" dirty="0" smtClean="0">
                <a:latin typeface="Tahoma" panose="020B0604030504040204" pitchFamily="34" charset="0"/>
                <a:ea typeface="Tahoma" panose="020B0604030504040204" pitchFamily="34" charset="0"/>
                <a:cs typeface="Tahoma" panose="020B0604030504040204" pitchFamily="34" charset="0"/>
              </a:rPr>
              <a:t>החומר...</a:t>
            </a:r>
          </a:p>
          <a:p>
            <a:pPr marL="444500" indent="-444500">
              <a:buFont typeface="Wingdings" panose="05000000000000000000" pitchFamily="2" charset="2"/>
              <a:buChar char="v"/>
            </a:pPr>
            <a:r>
              <a:rPr lang="he-IL" sz="2400" dirty="0" smtClean="0">
                <a:latin typeface="Tahoma" panose="020B0604030504040204" pitchFamily="34" charset="0"/>
                <a:ea typeface="Tahoma" panose="020B0604030504040204" pitchFamily="34" charset="0"/>
                <a:cs typeface="Tahoma" panose="020B0604030504040204" pitchFamily="34" charset="0"/>
              </a:rPr>
              <a:t>יש </a:t>
            </a:r>
            <a:r>
              <a:rPr lang="he-IL" sz="2400" dirty="0">
                <a:latin typeface="Tahoma" panose="020B0604030504040204" pitchFamily="34" charset="0"/>
                <a:ea typeface="Tahoma" panose="020B0604030504040204" pitchFamily="34" charset="0"/>
                <a:cs typeface="Tahoma" panose="020B0604030504040204" pitchFamily="34" charset="0"/>
              </a:rPr>
              <a:t>ללמוד בצורה </a:t>
            </a:r>
            <a:r>
              <a:rPr lang="he-IL" sz="2400" dirty="0" smtClean="0">
                <a:latin typeface="Tahoma" panose="020B0604030504040204" pitchFamily="34" charset="0"/>
                <a:ea typeface="Tahoma" panose="020B0604030504040204" pitchFamily="34" charset="0"/>
                <a:cs typeface="Tahoma" panose="020B0604030504040204" pitchFamily="34" charset="0"/>
              </a:rPr>
              <a:t>אקטיבית – לענות לעצמכם </a:t>
            </a:r>
            <a:r>
              <a:rPr lang="he-IL" sz="2400" dirty="0">
                <a:latin typeface="Tahoma" panose="020B0604030504040204" pitchFamily="34" charset="0"/>
                <a:ea typeface="Tahoma" panose="020B0604030504040204" pitchFamily="34" charset="0"/>
                <a:cs typeface="Tahoma" panose="020B0604030504040204" pitchFamily="34" charset="0"/>
              </a:rPr>
              <a:t>על שאלות כגון מדוע זה כך, למה מתכוונים, איך הדבר נעשה </a:t>
            </a:r>
            <a:r>
              <a:rPr lang="he-IL" sz="2400" dirty="0" smtClean="0">
                <a:latin typeface="Tahoma" panose="020B0604030504040204" pitchFamily="34" charset="0"/>
                <a:ea typeface="Tahoma" panose="020B0604030504040204" pitchFamily="34" charset="0"/>
                <a:cs typeface="Tahoma" panose="020B0604030504040204" pitchFamily="34" charset="0"/>
              </a:rPr>
              <a:t>ועוד</a:t>
            </a:r>
          </a:p>
          <a:p>
            <a:pPr marL="444500" indent="-444500">
              <a:buFont typeface="Wingdings" panose="05000000000000000000" pitchFamily="2" charset="2"/>
              <a:buChar char="v"/>
            </a:pPr>
            <a:r>
              <a:rPr lang="he-IL" sz="2400" dirty="0" smtClean="0">
                <a:latin typeface="Tahoma" panose="020B0604030504040204" pitchFamily="34" charset="0"/>
                <a:ea typeface="Tahoma" panose="020B0604030504040204" pitchFamily="34" charset="0"/>
                <a:cs typeface="Tahoma" panose="020B0604030504040204" pitchFamily="34" charset="0"/>
              </a:rPr>
              <a:t>הסילבוס </a:t>
            </a:r>
            <a:r>
              <a:rPr lang="he-IL" sz="2400" dirty="0">
                <a:latin typeface="Tahoma" panose="020B0604030504040204" pitchFamily="34" charset="0"/>
                <a:ea typeface="Tahoma" panose="020B0604030504040204" pitchFamily="34" charset="0"/>
                <a:cs typeface="Tahoma" panose="020B0604030504040204" pitchFamily="34" charset="0"/>
              </a:rPr>
              <a:t>של המקצוע הנלמד משמש כבסיס לשאלות בבחינות. לכן כל אחד חייב לדעת לענות על השאלות והמטרות הרשומות בסילבוס</a:t>
            </a:r>
            <a:r>
              <a:rPr lang="he-IL" sz="2400" dirty="0" smtClean="0">
                <a:latin typeface="Tahoma" panose="020B0604030504040204" pitchFamily="34" charset="0"/>
                <a:ea typeface="Tahoma" panose="020B0604030504040204" pitchFamily="34" charset="0"/>
                <a:cs typeface="Tahoma" panose="020B0604030504040204" pitchFamily="34" charset="0"/>
              </a:rPr>
              <a:t>!!</a:t>
            </a:r>
          </a:p>
          <a:p>
            <a:pPr marL="444500" indent="-444500">
              <a:buFont typeface="Wingdings" panose="05000000000000000000" pitchFamily="2" charset="2"/>
              <a:buChar char="v"/>
            </a:pPr>
            <a:r>
              <a:rPr lang="he-IL" sz="2400" dirty="0" smtClean="0">
                <a:latin typeface="Tahoma" panose="020B0604030504040204" pitchFamily="34" charset="0"/>
                <a:ea typeface="Tahoma" panose="020B0604030504040204" pitchFamily="34" charset="0"/>
                <a:cs typeface="Tahoma" panose="020B0604030504040204" pitchFamily="34" charset="0"/>
              </a:rPr>
              <a:t>פתרו ותרגלו </a:t>
            </a:r>
            <a:r>
              <a:rPr lang="he-IL" sz="2400" dirty="0">
                <a:latin typeface="Tahoma" panose="020B0604030504040204" pitchFamily="34" charset="0"/>
                <a:ea typeface="Tahoma" panose="020B0604030504040204" pitchFamily="34" charset="0"/>
                <a:cs typeface="Tahoma" panose="020B0604030504040204" pitchFamily="34" charset="0"/>
              </a:rPr>
              <a:t>שאלות משנים קודמות וכן שאלות חזרה </a:t>
            </a:r>
            <a:r>
              <a:rPr lang="he-IL" sz="2400" dirty="0" smtClean="0">
                <a:latin typeface="Tahoma" panose="020B0604030504040204" pitchFamily="34" charset="0"/>
                <a:ea typeface="Tahoma" panose="020B0604030504040204" pitchFamily="34" charset="0"/>
                <a:cs typeface="Tahoma" panose="020B0604030504040204" pitchFamily="34" charset="0"/>
              </a:rPr>
              <a:t>בחומר.</a:t>
            </a:r>
          </a:p>
          <a:p>
            <a:pPr marL="444500" indent="-444500">
              <a:buFont typeface="Wingdings" panose="05000000000000000000" pitchFamily="2" charset="2"/>
              <a:buChar char="v"/>
            </a:pPr>
            <a:r>
              <a:rPr lang="he-IL" sz="2400" dirty="0" smtClean="0">
                <a:latin typeface="Tahoma" panose="020B0604030504040204" pitchFamily="34" charset="0"/>
                <a:ea typeface="Tahoma" panose="020B0604030504040204" pitchFamily="34" charset="0"/>
                <a:cs typeface="Tahoma" panose="020B0604030504040204" pitchFamily="34" charset="0"/>
              </a:rPr>
              <a:t>לקראת </a:t>
            </a:r>
            <a:r>
              <a:rPr lang="he-IL" sz="2400" dirty="0">
                <a:latin typeface="Tahoma" panose="020B0604030504040204" pitchFamily="34" charset="0"/>
                <a:ea typeface="Tahoma" panose="020B0604030504040204" pitchFamily="34" charset="0"/>
                <a:cs typeface="Tahoma" panose="020B0604030504040204" pitchFamily="34" charset="0"/>
              </a:rPr>
              <a:t>סוף תקופת הלימוד, כשבועיים לפני הבחינה, </a:t>
            </a:r>
            <a:r>
              <a:rPr lang="he-IL" sz="2400" dirty="0" smtClean="0">
                <a:latin typeface="Tahoma" panose="020B0604030504040204" pitchFamily="34" charset="0"/>
                <a:ea typeface="Tahoma" panose="020B0604030504040204" pitchFamily="34" charset="0"/>
                <a:cs typeface="Tahoma" panose="020B0604030504040204" pitchFamily="34" charset="0"/>
              </a:rPr>
              <a:t>פתרו </a:t>
            </a:r>
            <a:r>
              <a:rPr lang="he-IL" sz="2400" dirty="0">
                <a:latin typeface="Tahoma" panose="020B0604030504040204" pitchFamily="34" charset="0"/>
                <a:ea typeface="Tahoma" panose="020B0604030504040204" pitchFamily="34" charset="0"/>
                <a:cs typeface="Tahoma" panose="020B0604030504040204" pitchFamily="34" charset="0"/>
              </a:rPr>
              <a:t>מספר מבחנים שלמים בתנאים של מבחן אמת </a:t>
            </a:r>
            <a:r>
              <a:rPr lang="he-IL" sz="2400" dirty="0" smtClean="0">
                <a:latin typeface="Tahoma" panose="020B0604030504040204" pitchFamily="34" charset="0"/>
                <a:ea typeface="Tahoma" panose="020B0604030504040204" pitchFamily="34" charset="0"/>
                <a:cs typeface="Tahoma" panose="020B0604030504040204" pitchFamily="34" charset="0"/>
              </a:rPr>
              <a:t>ובזמן </a:t>
            </a:r>
            <a:r>
              <a:rPr lang="he-IL" sz="2400" dirty="0">
                <a:latin typeface="Tahoma" panose="020B0604030504040204" pitchFamily="34" charset="0"/>
                <a:ea typeface="Tahoma" panose="020B0604030504040204" pitchFamily="34" charset="0"/>
                <a:cs typeface="Tahoma" panose="020B0604030504040204" pitchFamily="34" charset="0"/>
              </a:rPr>
              <a:t>מדוד. אל </a:t>
            </a:r>
            <a:r>
              <a:rPr lang="he-IL" sz="2400" dirty="0" smtClean="0">
                <a:latin typeface="Tahoma" panose="020B0604030504040204" pitchFamily="34" charset="0"/>
                <a:ea typeface="Tahoma" panose="020B0604030504040204" pitchFamily="34" charset="0"/>
                <a:cs typeface="Tahoma" panose="020B0604030504040204" pitchFamily="34" charset="0"/>
              </a:rPr>
              <a:t>תסתכלו בתשובות. תנו </a:t>
            </a:r>
            <a:r>
              <a:rPr lang="he-IL" sz="2400" dirty="0">
                <a:latin typeface="Tahoma" panose="020B0604030504040204" pitchFamily="34" charset="0"/>
                <a:ea typeface="Tahoma" panose="020B0604030504040204" pitchFamily="34" charset="0"/>
                <a:cs typeface="Tahoma" panose="020B0604030504040204" pitchFamily="34" charset="0"/>
              </a:rPr>
              <a:t>לחבר </a:t>
            </a:r>
            <a:r>
              <a:rPr lang="he-IL" sz="2400" dirty="0" smtClean="0">
                <a:latin typeface="Tahoma" panose="020B0604030504040204" pitchFamily="34" charset="0"/>
                <a:ea typeface="Tahoma" panose="020B0604030504040204" pitchFamily="34" charset="0"/>
                <a:cs typeface="Tahoma" panose="020B0604030504040204" pitchFamily="34" charset="0"/>
              </a:rPr>
              <a:t>לבדוק </a:t>
            </a:r>
            <a:r>
              <a:rPr lang="he-IL" sz="2400" dirty="0">
                <a:latin typeface="Tahoma" panose="020B0604030504040204" pitchFamily="34" charset="0"/>
                <a:ea typeface="Tahoma" panose="020B0604030504040204" pitchFamily="34" charset="0"/>
                <a:cs typeface="Tahoma" panose="020B0604030504040204" pitchFamily="34" charset="0"/>
              </a:rPr>
              <a:t>את המבחן </a:t>
            </a:r>
            <a:r>
              <a:rPr lang="he-IL" sz="2400" dirty="0" smtClean="0">
                <a:latin typeface="Tahoma" panose="020B0604030504040204" pitchFamily="34" charset="0"/>
                <a:ea typeface="Tahoma" panose="020B0604030504040204" pitchFamily="34" charset="0"/>
                <a:cs typeface="Tahoma" panose="020B0604030504040204" pitchFamily="34" charset="0"/>
              </a:rPr>
              <a:t>שלכם כדי </a:t>
            </a:r>
            <a:r>
              <a:rPr lang="he-IL" sz="2400" dirty="0">
                <a:latin typeface="Tahoma" panose="020B0604030504040204" pitchFamily="34" charset="0"/>
                <a:ea typeface="Tahoma" panose="020B0604030504040204" pitchFamily="34" charset="0"/>
                <a:cs typeface="Tahoma" panose="020B0604030504040204" pitchFamily="34" charset="0"/>
              </a:rPr>
              <a:t>לקבל אינדיקציה אמיתית אם </a:t>
            </a:r>
            <a:r>
              <a:rPr lang="he-IL" sz="2400" dirty="0" smtClean="0">
                <a:latin typeface="Tahoma" panose="020B0604030504040204" pitchFamily="34" charset="0"/>
                <a:ea typeface="Tahoma" panose="020B0604030504040204" pitchFamily="34" charset="0"/>
                <a:cs typeface="Tahoma" panose="020B0604030504040204" pitchFamily="34" charset="0"/>
              </a:rPr>
              <a:t>אתם מוכנים </a:t>
            </a:r>
            <a:r>
              <a:rPr lang="he-IL" sz="2400" dirty="0">
                <a:latin typeface="Tahoma" panose="020B0604030504040204" pitchFamily="34" charset="0"/>
                <a:ea typeface="Tahoma" panose="020B0604030504040204" pitchFamily="34" charset="0"/>
                <a:cs typeface="Tahoma" panose="020B0604030504040204" pitchFamily="34" charset="0"/>
              </a:rPr>
              <a:t>למבחן. בדיקה עצמית אינה </a:t>
            </a:r>
            <a:r>
              <a:rPr lang="he-IL" sz="2400" dirty="0" smtClean="0">
                <a:latin typeface="Tahoma" panose="020B0604030504040204" pitchFamily="34" charset="0"/>
                <a:ea typeface="Tahoma" panose="020B0604030504040204" pitchFamily="34" charset="0"/>
                <a:cs typeface="Tahoma" panose="020B0604030504040204" pitchFamily="34" charset="0"/>
              </a:rPr>
              <a:t>מספקת.</a:t>
            </a:r>
          </a:p>
        </p:txBody>
      </p:sp>
    </p:spTree>
    <p:extLst>
      <p:ext uri="{BB962C8B-B14F-4D97-AF65-F5344CB8AC3E}">
        <p14:creationId xmlns:p14="http://schemas.microsoft.com/office/powerpoint/2010/main" val="203056359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1999" cy="6858001"/>
          </a:xfrm>
          <a:prstGeom prst="rect">
            <a:avLst/>
          </a:prstGeom>
        </p:spPr>
      </p:pic>
      <p:sp>
        <p:nvSpPr>
          <p:cNvPr id="2" name="כותרת 1"/>
          <p:cNvSpPr>
            <a:spLocks noGrp="1"/>
          </p:cNvSpPr>
          <p:nvPr>
            <p:ph type="ctrTitle"/>
          </p:nvPr>
        </p:nvSpPr>
        <p:spPr>
          <a:xfrm>
            <a:off x="-143086" y="822959"/>
            <a:ext cx="10206409" cy="1384426"/>
          </a:xfrm>
        </p:spPr>
        <p:txBody>
          <a:bodyPr>
            <a:noAutofit/>
          </a:bodyPr>
          <a:lstStyle/>
          <a:p>
            <a:pPr rtl="0"/>
            <a:r>
              <a:rPr lang="he-IL" sz="4600" b="1" dirty="0" smtClean="0">
                <a:latin typeface="Tahoma" panose="020B0604030504040204" pitchFamily="34" charset="0"/>
                <a:ea typeface="Tahoma" panose="020B0604030504040204" pitchFamily="34" charset="0"/>
                <a:cs typeface="Tahoma" panose="020B0604030504040204" pitchFamily="34" charset="0"/>
              </a:rPr>
              <a:t>טיפים </a:t>
            </a:r>
            <a:r>
              <a:rPr lang="he-IL" sz="4600" b="1" dirty="0">
                <a:latin typeface="Tahoma" panose="020B0604030504040204" pitchFamily="34" charset="0"/>
                <a:ea typeface="Tahoma" panose="020B0604030504040204" pitchFamily="34" charset="0"/>
                <a:cs typeface="Tahoma" panose="020B0604030504040204" pitchFamily="34" charset="0"/>
              </a:rPr>
              <a:t>כיצד ללמוד </a:t>
            </a:r>
            <a:r>
              <a:rPr lang="he-IL" sz="4600" b="1" dirty="0" smtClean="0">
                <a:latin typeface="Tahoma" panose="020B0604030504040204" pitchFamily="34" charset="0"/>
                <a:ea typeface="Tahoma" panose="020B0604030504040204" pitchFamily="34" charset="0"/>
                <a:cs typeface="Tahoma" panose="020B0604030504040204" pitchFamily="34" charset="0"/>
              </a:rPr>
              <a:t>למבחן - המשך</a:t>
            </a:r>
            <a:r>
              <a:rPr lang="en-US" sz="4600" dirty="0"/>
              <a:t/>
            </a:r>
            <a:br>
              <a:rPr lang="en-US" sz="4600" dirty="0"/>
            </a:br>
            <a:r>
              <a:rPr lang="he-IL" sz="5400" dirty="0"/>
              <a:t> </a:t>
            </a:r>
            <a:endParaRPr lang="en-US" sz="5400" b="1" dirty="0"/>
          </a:p>
        </p:txBody>
      </p:sp>
      <p:sp>
        <p:nvSpPr>
          <p:cNvPr id="5" name="Slide Number Placeholder 4"/>
          <p:cNvSpPr>
            <a:spLocks noGrp="1"/>
          </p:cNvSpPr>
          <p:nvPr>
            <p:ph type="sldNum" sz="quarter" idx="12"/>
          </p:nvPr>
        </p:nvSpPr>
        <p:spPr>
          <a:xfrm>
            <a:off x="838200" y="6498850"/>
            <a:ext cx="2743200" cy="365125"/>
          </a:xfrm>
        </p:spPr>
        <p:txBody>
          <a:bodyPr/>
          <a:lstStyle/>
          <a:p>
            <a:fld id="{382C35A8-3FE9-412A-B547-1C4FE56DE7B6}" type="slidenum">
              <a:rPr lang="en-US" smtClean="0"/>
              <a:t>16</a:t>
            </a:fld>
            <a:endParaRPr lang="en-US"/>
          </a:p>
        </p:txBody>
      </p:sp>
      <p:sp>
        <p:nvSpPr>
          <p:cNvPr id="6" name="TextBox 5"/>
          <p:cNvSpPr txBox="1"/>
          <p:nvPr/>
        </p:nvSpPr>
        <p:spPr>
          <a:xfrm>
            <a:off x="526774" y="1632738"/>
            <a:ext cx="10600888" cy="1569660"/>
          </a:xfrm>
          <a:prstGeom prst="rect">
            <a:avLst/>
          </a:prstGeom>
          <a:noFill/>
        </p:spPr>
        <p:txBody>
          <a:bodyPr wrap="square" rtlCol="0">
            <a:spAutoFit/>
          </a:bodyPr>
          <a:lstStyle/>
          <a:p>
            <a:pPr marL="444500" indent="-444500">
              <a:buFont typeface="Wingdings" panose="05000000000000000000" pitchFamily="2" charset="2"/>
              <a:buChar char="v"/>
            </a:pPr>
            <a:r>
              <a:rPr lang="he-IL" sz="2400" dirty="0" smtClean="0">
                <a:latin typeface="Tahoma" panose="020B0604030504040204" pitchFamily="34" charset="0"/>
                <a:ea typeface="Tahoma" panose="020B0604030504040204" pitchFamily="34" charset="0"/>
                <a:cs typeface="Tahoma" panose="020B0604030504040204" pitchFamily="34" charset="0"/>
              </a:rPr>
              <a:t>היכנסו </a:t>
            </a:r>
            <a:r>
              <a:rPr lang="he-IL" sz="2400" dirty="0">
                <a:latin typeface="Tahoma" panose="020B0604030504040204" pitchFamily="34" charset="0"/>
                <a:ea typeface="Tahoma" panose="020B0604030504040204" pitchFamily="34" charset="0"/>
                <a:cs typeface="Tahoma" panose="020B0604030504040204" pitchFamily="34" charset="0"/>
              </a:rPr>
              <a:t>לפורומים של סטודנטים </a:t>
            </a:r>
            <a:r>
              <a:rPr lang="he-IL" sz="2400" dirty="0" smtClean="0">
                <a:latin typeface="Tahoma" panose="020B0604030504040204" pitchFamily="34" charset="0"/>
                <a:ea typeface="Tahoma" panose="020B0604030504040204" pitchFamily="34" charset="0"/>
                <a:cs typeface="Tahoma" panose="020B0604030504040204" pitchFamily="34" charset="0"/>
              </a:rPr>
              <a:t>באנגליה.</a:t>
            </a:r>
          </a:p>
          <a:p>
            <a:pPr marL="444500" indent="-444500">
              <a:buFont typeface="Wingdings" panose="05000000000000000000" pitchFamily="2" charset="2"/>
              <a:buChar char="v"/>
            </a:pPr>
            <a:r>
              <a:rPr lang="he-IL" sz="2400" dirty="0">
                <a:latin typeface="Tahoma" panose="020B0604030504040204" pitchFamily="34" charset="0"/>
                <a:ea typeface="Tahoma" panose="020B0604030504040204" pitchFamily="34" charset="0"/>
                <a:cs typeface="Tahoma" panose="020B0604030504040204" pitchFamily="34" charset="0"/>
              </a:rPr>
              <a:t>הירשמו </a:t>
            </a:r>
            <a:r>
              <a:rPr lang="he-IL" sz="2400" dirty="0">
                <a:latin typeface="Tahoma" panose="020B0604030504040204" pitchFamily="34" charset="0"/>
                <a:ea typeface="Tahoma" panose="020B0604030504040204" pitchFamily="34" charset="0"/>
                <a:cs typeface="Tahoma" panose="020B0604030504040204" pitchFamily="34" charset="0"/>
              </a:rPr>
              <a:t>לסמינר ותרגול המועבר באינטרנט ע"י </a:t>
            </a:r>
            <a:r>
              <a:rPr lang="en-US" sz="2400" dirty="0">
                <a:latin typeface="Tahoma" panose="020B0604030504040204" pitchFamily="34" charset="0"/>
                <a:ea typeface="Tahoma" panose="020B0604030504040204" pitchFamily="34" charset="0"/>
                <a:cs typeface="Tahoma" panose="020B0604030504040204" pitchFamily="34" charset="0"/>
              </a:rPr>
              <a:t> ActEd </a:t>
            </a:r>
            <a:r>
              <a:rPr lang="he-IL" sz="2400" dirty="0">
                <a:latin typeface="Tahoma" panose="020B0604030504040204" pitchFamily="34" charset="0"/>
                <a:ea typeface="Tahoma" panose="020B0604030504040204" pitchFamily="34" charset="0"/>
                <a:cs typeface="Tahoma" panose="020B0604030504040204" pitchFamily="34" charset="0"/>
              </a:rPr>
              <a:t>באנגליה.</a:t>
            </a:r>
          </a:p>
          <a:p>
            <a:pPr marL="444500" indent="-444500">
              <a:buFont typeface="Wingdings" panose="05000000000000000000" pitchFamily="2" charset="2"/>
              <a:buChar char="v"/>
            </a:pPr>
            <a:r>
              <a:rPr lang="he-IL" sz="2400" dirty="0">
                <a:latin typeface="Tahoma" panose="020B0604030504040204" pitchFamily="34" charset="0"/>
                <a:ea typeface="Tahoma" panose="020B0604030504040204" pitchFamily="34" charset="0"/>
                <a:cs typeface="Tahoma" panose="020B0604030504040204" pitchFamily="34" charset="0"/>
              </a:rPr>
              <a:t>דברו </a:t>
            </a:r>
            <a:r>
              <a:rPr lang="he-IL" sz="2400" dirty="0">
                <a:latin typeface="Tahoma" panose="020B0604030504040204" pitchFamily="34" charset="0"/>
                <a:ea typeface="Tahoma" panose="020B0604030504040204" pitchFamily="34" charset="0"/>
                <a:cs typeface="Tahoma" panose="020B0604030504040204" pitchFamily="34" charset="0"/>
              </a:rPr>
              <a:t>עם חברים על משפטים לא ברורים בחומר. גם אם הם "קצת" לא ברורים שווה לנהל </a:t>
            </a:r>
            <a:r>
              <a:rPr lang="he-IL" sz="2400" dirty="0">
                <a:latin typeface="Tahoma" panose="020B0604030504040204" pitchFamily="34" charset="0"/>
                <a:ea typeface="Tahoma" panose="020B0604030504040204" pitchFamily="34" charset="0"/>
                <a:cs typeface="Tahoma" panose="020B0604030504040204" pitchFamily="34" charset="0"/>
              </a:rPr>
              <a:t>דיון – זה מוסיף להבנה ומעמיק אותה.</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9908380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מציין מיקום תוכן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73772"/>
          </a:xfrm>
        </p:spPr>
      </p:pic>
      <p:sp>
        <p:nvSpPr>
          <p:cNvPr id="3" name="Slide Number Placeholder 2"/>
          <p:cNvSpPr>
            <a:spLocks noGrp="1"/>
          </p:cNvSpPr>
          <p:nvPr>
            <p:ph type="sldNum" sz="quarter" idx="12"/>
          </p:nvPr>
        </p:nvSpPr>
        <p:spPr>
          <a:xfrm>
            <a:off x="838200" y="6498850"/>
            <a:ext cx="2743200" cy="365125"/>
          </a:xfrm>
        </p:spPr>
        <p:txBody>
          <a:bodyPr/>
          <a:lstStyle/>
          <a:p>
            <a:fld id="{382C35A8-3FE9-412A-B547-1C4FE56DE7B6}" type="slidenum">
              <a:rPr lang="en-US" smtClean="0"/>
              <a:t>17</a:t>
            </a:fld>
            <a:endParaRPr lang="en-US"/>
          </a:p>
        </p:txBody>
      </p:sp>
      <p:sp>
        <p:nvSpPr>
          <p:cNvPr id="2" name="מלבן 1"/>
          <p:cNvSpPr/>
          <p:nvPr/>
        </p:nvSpPr>
        <p:spPr>
          <a:xfrm>
            <a:off x="8823407" y="2605889"/>
            <a:ext cx="2646879" cy="830997"/>
          </a:xfrm>
          <a:prstGeom prst="rect">
            <a:avLst/>
          </a:prstGeom>
        </p:spPr>
        <p:txBody>
          <a:bodyPr wrap="none">
            <a:spAutoFit/>
          </a:bodyPr>
          <a:lstStyle/>
          <a:p>
            <a:r>
              <a:rPr lang="he-IL" sz="4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שאלות?</a:t>
            </a:r>
            <a:endParaRPr lang="he-IL" sz="4800" dirty="0">
              <a:solidFill>
                <a:srgbClr val="0070C0"/>
              </a:solidFill>
            </a:endParaRPr>
          </a:p>
        </p:txBody>
      </p:sp>
      <p:sp>
        <p:nvSpPr>
          <p:cNvPr id="6" name="מלבן 5"/>
          <p:cNvSpPr/>
          <p:nvPr/>
        </p:nvSpPr>
        <p:spPr>
          <a:xfrm>
            <a:off x="942943" y="3436886"/>
            <a:ext cx="3049233" cy="830997"/>
          </a:xfrm>
          <a:prstGeom prst="rect">
            <a:avLst/>
          </a:prstGeom>
        </p:spPr>
        <p:txBody>
          <a:bodyPr wrap="none">
            <a:spAutoFit/>
          </a:bodyPr>
          <a:lstStyle/>
          <a:p>
            <a:r>
              <a:rPr lang="he-IL" sz="4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בהצלחה!</a:t>
            </a:r>
            <a:endParaRPr lang="he-IL" sz="4800" dirty="0">
              <a:solidFill>
                <a:srgbClr val="0070C0"/>
              </a:solidFill>
            </a:endParaRPr>
          </a:p>
        </p:txBody>
      </p:sp>
    </p:spTree>
    <p:extLst>
      <p:ext uri="{BB962C8B-B14F-4D97-AF65-F5344CB8AC3E}">
        <p14:creationId xmlns:p14="http://schemas.microsoft.com/office/powerpoint/2010/main" val="347781895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8" y="-1"/>
            <a:ext cx="12191999" cy="6858001"/>
          </a:xfrm>
          <a:prstGeom prst="rect">
            <a:avLst/>
          </a:prstGeom>
        </p:spPr>
      </p:pic>
      <p:sp>
        <p:nvSpPr>
          <p:cNvPr id="2" name="כותרת 1"/>
          <p:cNvSpPr>
            <a:spLocks noGrp="1"/>
          </p:cNvSpPr>
          <p:nvPr>
            <p:ph type="ctrTitle"/>
          </p:nvPr>
        </p:nvSpPr>
        <p:spPr>
          <a:xfrm>
            <a:off x="1076077" y="831573"/>
            <a:ext cx="9144000" cy="2269436"/>
          </a:xfrm>
        </p:spPr>
        <p:txBody>
          <a:bodyPr>
            <a:noAutofit/>
          </a:bodyPr>
          <a:lstStyle/>
          <a:p>
            <a:pPr rtl="0"/>
            <a:r>
              <a:rPr lang="he-IL" sz="4800" b="1" dirty="0" smtClean="0">
                <a:latin typeface="Tahoma" panose="020B0604030504040204" pitchFamily="34" charset="0"/>
                <a:ea typeface="Tahoma" panose="020B0604030504040204" pitchFamily="34" charset="0"/>
                <a:cs typeface="Tahoma" panose="020B0604030504040204" pitchFamily="34" charset="0"/>
              </a:rPr>
              <a:t>על מה נדבר?</a:t>
            </a:r>
            <a:r>
              <a:rPr lang="he-IL" sz="5400" dirty="0"/>
              <a:t/>
            </a:r>
            <a:br>
              <a:rPr lang="he-IL" sz="5400" dirty="0"/>
            </a:br>
            <a:r>
              <a:rPr lang="en-US" sz="5400" dirty="0"/>
              <a:t/>
            </a:r>
            <a:br>
              <a:rPr lang="en-US" sz="5400" dirty="0"/>
            </a:br>
            <a:r>
              <a:rPr lang="he-IL" sz="5400" dirty="0"/>
              <a:t> </a:t>
            </a:r>
            <a:endParaRPr lang="en-US" sz="5400" b="1" dirty="0"/>
          </a:p>
        </p:txBody>
      </p:sp>
      <p:sp>
        <p:nvSpPr>
          <p:cNvPr id="5" name="Slide Number Placeholder 4"/>
          <p:cNvSpPr>
            <a:spLocks noGrp="1"/>
          </p:cNvSpPr>
          <p:nvPr>
            <p:ph type="sldNum" sz="quarter" idx="12"/>
          </p:nvPr>
        </p:nvSpPr>
        <p:spPr>
          <a:xfrm>
            <a:off x="838200" y="6498850"/>
            <a:ext cx="2743200" cy="365125"/>
          </a:xfrm>
        </p:spPr>
        <p:txBody>
          <a:bodyPr/>
          <a:lstStyle/>
          <a:p>
            <a:fld id="{382C35A8-3FE9-412A-B547-1C4FE56DE7B6}" type="slidenum">
              <a:rPr lang="en-US" smtClean="0"/>
              <a:t>2</a:t>
            </a:fld>
            <a:endParaRPr lang="en-US"/>
          </a:p>
        </p:txBody>
      </p:sp>
      <p:sp>
        <p:nvSpPr>
          <p:cNvPr id="6" name="TextBox 5"/>
          <p:cNvSpPr txBox="1"/>
          <p:nvPr/>
        </p:nvSpPr>
        <p:spPr>
          <a:xfrm>
            <a:off x="1948070" y="1934817"/>
            <a:ext cx="8772940" cy="3462486"/>
          </a:xfrm>
          <a:prstGeom prst="rect">
            <a:avLst/>
          </a:prstGeom>
          <a:noFill/>
        </p:spPr>
        <p:txBody>
          <a:bodyPr wrap="square" rtlCol="0">
            <a:spAutoFit/>
          </a:bodyPr>
          <a:lstStyle/>
          <a:p>
            <a:pPr marL="444500" indent="-444500">
              <a:buFont typeface="Wingdings" panose="05000000000000000000" pitchFamily="2" charset="2"/>
              <a:buChar char="v"/>
            </a:pPr>
            <a:r>
              <a:rPr lang="he-IL" sz="2400" dirty="0" smtClean="0">
                <a:latin typeface="Tahoma" panose="020B0604030504040204" pitchFamily="34" charset="0"/>
                <a:ea typeface="Tahoma" panose="020B0604030504040204" pitchFamily="34" charset="0"/>
                <a:cs typeface="Tahoma" panose="020B0604030504040204" pitchFamily="34" charset="0"/>
              </a:rPr>
              <a:t>למה נכשלים?</a:t>
            </a:r>
            <a:endParaRPr lang="he-IL" sz="2400" dirty="0" smtClean="0">
              <a:latin typeface="Tahoma" panose="020B0604030504040204" pitchFamily="34" charset="0"/>
              <a:ea typeface="Tahoma" panose="020B0604030504040204" pitchFamily="34" charset="0"/>
              <a:cs typeface="Tahoma" panose="020B0604030504040204" pitchFamily="34" charset="0"/>
            </a:endParaRPr>
          </a:p>
          <a:p>
            <a:pPr marL="444500" indent="-444500">
              <a:buFont typeface="Wingdings" panose="05000000000000000000" pitchFamily="2" charset="2"/>
              <a:buChar char="v"/>
            </a:pPr>
            <a:r>
              <a:rPr lang="he-IL" sz="2400" dirty="0" smtClean="0">
                <a:latin typeface="Tahoma" panose="020B0604030504040204" pitchFamily="34" charset="0"/>
                <a:ea typeface="Tahoma" panose="020B0604030504040204" pitchFamily="34" charset="0"/>
                <a:cs typeface="Tahoma" panose="020B0604030504040204" pitchFamily="34" charset="0"/>
              </a:rPr>
              <a:t>מה לעשות?</a:t>
            </a:r>
            <a:endParaRPr lang="he-IL" sz="2400" dirty="0" smtClean="0">
              <a:latin typeface="Tahoma" panose="020B0604030504040204" pitchFamily="34" charset="0"/>
              <a:ea typeface="Tahoma" panose="020B0604030504040204" pitchFamily="34" charset="0"/>
              <a:cs typeface="Tahoma" panose="020B0604030504040204" pitchFamily="34" charset="0"/>
            </a:endParaRPr>
          </a:p>
          <a:p>
            <a:pPr marL="444500" indent="365125">
              <a:buFont typeface="Wingdings" panose="05000000000000000000" pitchFamily="2" charset="2"/>
              <a:buChar char="§"/>
            </a:pPr>
            <a:r>
              <a:rPr lang="he-IL" sz="2100" dirty="0" smtClean="0">
                <a:latin typeface="Tahoma" panose="020B0604030504040204" pitchFamily="34" charset="0"/>
                <a:ea typeface="Tahoma" panose="020B0604030504040204" pitchFamily="34" charset="0"/>
                <a:cs typeface="Tahoma" panose="020B0604030504040204" pitchFamily="34" charset="0"/>
              </a:rPr>
              <a:t>לימוד החומר</a:t>
            </a:r>
          </a:p>
          <a:p>
            <a:pPr marL="444500" indent="365125">
              <a:buFont typeface="Wingdings" panose="05000000000000000000" pitchFamily="2" charset="2"/>
              <a:buChar char="§"/>
            </a:pPr>
            <a:r>
              <a:rPr lang="he-IL" sz="2100" dirty="0" smtClean="0">
                <a:latin typeface="Tahoma" panose="020B0604030504040204" pitchFamily="34" charset="0"/>
                <a:ea typeface="Tahoma" panose="020B0604030504040204" pitchFamily="34" charset="0"/>
                <a:cs typeface="Tahoma" panose="020B0604030504040204" pitchFamily="34" charset="0"/>
              </a:rPr>
              <a:t>מבנה השאלה</a:t>
            </a:r>
          </a:p>
          <a:p>
            <a:pPr marL="444500" indent="365125">
              <a:buFont typeface="Wingdings" panose="05000000000000000000" pitchFamily="2" charset="2"/>
              <a:buChar char="§"/>
            </a:pPr>
            <a:r>
              <a:rPr lang="he-IL" sz="2100" dirty="0" smtClean="0">
                <a:latin typeface="Tahoma" panose="020B0604030504040204" pitchFamily="34" charset="0"/>
                <a:ea typeface="Tahoma" panose="020B0604030504040204" pitchFamily="34" charset="0"/>
                <a:cs typeface="Tahoma" panose="020B0604030504040204" pitchFamily="34" charset="0"/>
              </a:rPr>
              <a:t>התייחסות לחלק א'</a:t>
            </a:r>
          </a:p>
          <a:p>
            <a:pPr marL="444500" indent="365125">
              <a:buFont typeface="Wingdings" panose="05000000000000000000" pitchFamily="2" charset="2"/>
              <a:buChar char="§"/>
            </a:pPr>
            <a:r>
              <a:rPr lang="he-IL" sz="2100" dirty="0" smtClean="0">
                <a:latin typeface="Tahoma" panose="020B0604030504040204" pitchFamily="34" charset="0"/>
                <a:ea typeface="Tahoma" panose="020B0604030504040204" pitchFamily="34" charset="0"/>
                <a:cs typeface="Tahoma" panose="020B0604030504040204" pitchFamily="34" charset="0"/>
              </a:rPr>
              <a:t>התייחסות לחלקים ב' ו-ג'</a:t>
            </a:r>
          </a:p>
          <a:p>
            <a:pPr marL="444500" indent="365125">
              <a:buFont typeface="Wingdings" panose="05000000000000000000" pitchFamily="2" charset="2"/>
              <a:buChar char="§"/>
            </a:pPr>
            <a:r>
              <a:rPr lang="he-IL" sz="2100" dirty="0">
                <a:latin typeface="Tahoma" panose="020B0604030504040204" pitchFamily="34" charset="0"/>
                <a:ea typeface="Tahoma" panose="020B0604030504040204" pitchFamily="34" charset="0"/>
                <a:cs typeface="Tahoma" panose="020B0604030504040204" pitchFamily="34" charset="0"/>
              </a:rPr>
              <a:t>התייחסות לחלק </a:t>
            </a:r>
            <a:r>
              <a:rPr lang="he-IL" sz="2100" dirty="0" smtClean="0">
                <a:latin typeface="Tahoma" panose="020B0604030504040204" pitchFamily="34" charset="0"/>
                <a:ea typeface="Tahoma" panose="020B0604030504040204" pitchFamily="34" charset="0"/>
                <a:cs typeface="Tahoma" panose="020B0604030504040204" pitchFamily="34" charset="0"/>
              </a:rPr>
              <a:t>ד'</a:t>
            </a:r>
          </a:p>
          <a:p>
            <a:pPr marL="444500" indent="-444500">
              <a:buFont typeface="Wingdings" panose="05000000000000000000" pitchFamily="2" charset="2"/>
              <a:buChar char="v"/>
            </a:pPr>
            <a:r>
              <a:rPr lang="he-IL" sz="2400" dirty="0">
                <a:latin typeface="Tahoma" panose="020B0604030504040204" pitchFamily="34" charset="0"/>
                <a:ea typeface="Tahoma" panose="020B0604030504040204" pitchFamily="34" charset="0"/>
                <a:cs typeface="Tahoma" panose="020B0604030504040204" pitchFamily="34" charset="0"/>
              </a:rPr>
              <a:t>הוראות כלליות בכתיבת </a:t>
            </a:r>
            <a:r>
              <a:rPr lang="he-IL" sz="2400" dirty="0" smtClean="0">
                <a:latin typeface="Tahoma" panose="020B0604030504040204" pitchFamily="34" charset="0"/>
                <a:ea typeface="Tahoma" panose="020B0604030504040204" pitchFamily="34" charset="0"/>
                <a:cs typeface="Tahoma" panose="020B0604030504040204" pitchFamily="34" charset="0"/>
              </a:rPr>
              <a:t>הבחינה</a:t>
            </a:r>
          </a:p>
          <a:p>
            <a:pPr marL="444500" indent="-444500">
              <a:buFont typeface="Wingdings" panose="05000000000000000000" pitchFamily="2" charset="2"/>
              <a:buChar char="v"/>
            </a:pPr>
            <a:r>
              <a:rPr lang="he-IL" sz="2400" dirty="0">
                <a:latin typeface="Tahoma" panose="020B0604030504040204" pitchFamily="34" charset="0"/>
                <a:ea typeface="Tahoma" panose="020B0604030504040204" pitchFamily="34" charset="0"/>
                <a:cs typeface="Tahoma" panose="020B0604030504040204" pitchFamily="34" charset="0"/>
              </a:rPr>
              <a:t>טיפים כיצד ללמוד למבחן</a:t>
            </a:r>
          </a:p>
          <a:p>
            <a:pPr marL="444500" indent="-444500">
              <a:buFont typeface="Wingdings" panose="05000000000000000000" pitchFamily="2" charset="2"/>
              <a:buChar char="v"/>
            </a:pPr>
            <a:endParaRPr lang="en-US" dirty="0"/>
          </a:p>
        </p:txBody>
      </p:sp>
    </p:spTree>
    <p:extLst>
      <p:ext uri="{BB962C8B-B14F-4D97-AF65-F5344CB8AC3E}">
        <p14:creationId xmlns:p14="http://schemas.microsoft.com/office/powerpoint/2010/main" val="339196484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8" y="-1"/>
            <a:ext cx="12191999" cy="6858001"/>
          </a:xfrm>
          <a:prstGeom prst="rect">
            <a:avLst/>
          </a:prstGeom>
        </p:spPr>
      </p:pic>
      <p:sp>
        <p:nvSpPr>
          <p:cNvPr id="2" name="כותרת 1"/>
          <p:cNvSpPr>
            <a:spLocks noGrp="1"/>
          </p:cNvSpPr>
          <p:nvPr>
            <p:ph type="ctrTitle"/>
          </p:nvPr>
        </p:nvSpPr>
        <p:spPr>
          <a:xfrm>
            <a:off x="1076077" y="831573"/>
            <a:ext cx="9144000" cy="2269436"/>
          </a:xfrm>
        </p:spPr>
        <p:txBody>
          <a:bodyPr>
            <a:noAutofit/>
          </a:bodyPr>
          <a:lstStyle/>
          <a:p>
            <a:pPr rtl="0"/>
            <a:r>
              <a:rPr lang="he-IL" sz="4800" b="1" dirty="0" smtClean="0">
                <a:latin typeface="Tahoma" panose="020B0604030504040204" pitchFamily="34" charset="0"/>
                <a:ea typeface="Tahoma" panose="020B0604030504040204" pitchFamily="34" charset="0"/>
                <a:cs typeface="Tahoma" panose="020B0604030504040204" pitchFamily="34" charset="0"/>
              </a:rPr>
              <a:t>למה נכשלים?</a:t>
            </a:r>
            <a:r>
              <a:rPr lang="he-IL" sz="5400" dirty="0"/>
              <a:t/>
            </a:r>
            <a:br>
              <a:rPr lang="he-IL" sz="5400" dirty="0"/>
            </a:br>
            <a:r>
              <a:rPr lang="en-US" sz="5400" dirty="0"/>
              <a:t/>
            </a:r>
            <a:br>
              <a:rPr lang="en-US" sz="5400" dirty="0"/>
            </a:br>
            <a:r>
              <a:rPr lang="he-IL" sz="5400" dirty="0"/>
              <a:t> </a:t>
            </a:r>
            <a:endParaRPr lang="en-US" sz="5400" b="1" dirty="0"/>
          </a:p>
        </p:txBody>
      </p:sp>
      <p:sp>
        <p:nvSpPr>
          <p:cNvPr id="5" name="Slide Number Placeholder 4"/>
          <p:cNvSpPr>
            <a:spLocks noGrp="1"/>
          </p:cNvSpPr>
          <p:nvPr>
            <p:ph type="sldNum" sz="quarter" idx="12"/>
          </p:nvPr>
        </p:nvSpPr>
        <p:spPr>
          <a:xfrm>
            <a:off x="838200" y="6498850"/>
            <a:ext cx="2743200" cy="365125"/>
          </a:xfrm>
        </p:spPr>
        <p:txBody>
          <a:bodyPr/>
          <a:lstStyle/>
          <a:p>
            <a:fld id="{382C35A8-3FE9-412A-B547-1C4FE56DE7B6}" type="slidenum">
              <a:rPr lang="en-US" smtClean="0"/>
              <a:t>3</a:t>
            </a:fld>
            <a:endParaRPr lang="en-US"/>
          </a:p>
        </p:txBody>
      </p:sp>
      <p:sp>
        <p:nvSpPr>
          <p:cNvPr id="6" name="TextBox 5"/>
          <p:cNvSpPr txBox="1"/>
          <p:nvPr/>
        </p:nvSpPr>
        <p:spPr>
          <a:xfrm>
            <a:off x="1921944" y="1778062"/>
            <a:ext cx="8772940" cy="646331"/>
          </a:xfrm>
          <a:prstGeom prst="rect">
            <a:avLst/>
          </a:prstGeom>
          <a:noFill/>
        </p:spPr>
        <p:txBody>
          <a:bodyPr wrap="square" rtlCol="0">
            <a:spAutoFit/>
          </a:bodyPr>
          <a:lstStyle/>
          <a:p>
            <a:pPr marL="285750" indent="-285750">
              <a:buFont typeface="Wingdings" panose="05000000000000000000" pitchFamily="2" charset="2"/>
              <a:buChar char="v"/>
            </a:pPr>
            <a:endParaRPr lang="he-IL" dirty="0"/>
          </a:p>
          <a:p>
            <a:pPr marL="285750" indent="-285750">
              <a:buFont typeface="Wingdings" panose="05000000000000000000" pitchFamily="2" charset="2"/>
              <a:buChar char="v"/>
            </a:pPr>
            <a:endParaRPr lang="en-US" dirty="0"/>
          </a:p>
        </p:txBody>
      </p:sp>
      <p:graphicFrame>
        <p:nvGraphicFramePr>
          <p:cNvPr id="3" name="דיאגרמה 2"/>
          <p:cNvGraphicFramePr/>
          <p:nvPr>
            <p:extLst>
              <p:ext uri="{D42A27DB-BD31-4B8C-83A1-F6EECF244321}">
                <p14:modId xmlns:p14="http://schemas.microsoft.com/office/powerpoint/2010/main" val="3776816178"/>
              </p:ext>
            </p:extLst>
          </p:nvPr>
        </p:nvGraphicFramePr>
        <p:xfrm>
          <a:off x="2716952" y="1601200"/>
          <a:ext cx="6785429" cy="4048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027562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8" y="-1"/>
            <a:ext cx="12191999" cy="6858001"/>
          </a:xfrm>
          <a:prstGeom prst="rect">
            <a:avLst/>
          </a:prstGeom>
        </p:spPr>
      </p:pic>
      <p:sp>
        <p:nvSpPr>
          <p:cNvPr id="2" name="כותרת 1"/>
          <p:cNvSpPr>
            <a:spLocks noGrp="1"/>
          </p:cNvSpPr>
          <p:nvPr>
            <p:ph type="ctrTitle"/>
          </p:nvPr>
        </p:nvSpPr>
        <p:spPr>
          <a:xfrm>
            <a:off x="1076077" y="643344"/>
            <a:ext cx="9144000" cy="2269436"/>
          </a:xfrm>
        </p:spPr>
        <p:txBody>
          <a:bodyPr>
            <a:noAutofit/>
          </a:bodyPr>
          <a:lstStyle/>
          <a:p>
            <a:pPr rtl="0"/>
            <a:r>
              <a:rPr lang="he-IL" sz="4800" b="1" dirty="0" smtClean="0">
                <a:latin typeface="Tahoma" panose="020B0604030504040204" pitchFamily="34" charset="0"/>
                <a:ea typeface="Tahoma" panose="020B0604030504040204" pitchFamily="34" charset="0"/>
                <a:cs typeface="Tahoma" panose="020B0604030504040204" pitchFamily="34" charset="0"/>
              </a:rPr>
              <a:t>למה נכשלים?</a:t>
            </a:r>
            <a:r>
              <a:rPr lang="he-IL" sz="5400" dirty="0"/>
              <a:t/>
            </a:r>
            <a:br>
              <a:rPr lang="he-IL" sz="5400" dirty="0"/>
            </a:br>
            <a:r>
              <a:rPr lang="en-US" sz="5400" dirty="0"/>
              <a:t/>
            </a:r>
            <a:br>
              <a:rPr lang="en-US" sz="5400" dirty="0"/>
            </a:br>
            <a:r>
              <a:rPr lang="he-IL" sz="5400" dirty="0"/>
              <a:t> </a:t>
            </a:r>
            <a:endParaRPr lang="en-US" sz="5400" b="1" dirty="0"/>
          </a:p>
        </p:txBody>
      </p:sp>
      <p:sp>
        <p:nvSpPr>
          <p:cNvPr id="5" name="Slide Number Placeholder 4"/>
          <p:cNvSpPr>
            <a:spLocks noGrp="1"/>
          </p:cNvSpPr>
          <p:nvPr>
            <p:ph type="sldNum" sz="quarter" idx="12"/>
          </p:nvPr>
        </p:nvSpPr>
        <p:spPr>
          <a:xfrm>
            <a:off x="838200" y="6498850"/>
            <a:ext cx="2743200" cy="365125"/>
          </a:xfrm>
        </p:spPr>
        <p:txBody>
          <a:bodyPr/>
          <a:lstStyle/>
          <a:p>
            <a:fld id="{382C35A8-3FE9-412A-B547-1C4FE56DE7B6}" type="slidenum">
              <a:rPr lang="en-US" smtClean="0"/>
              <a:t>4</a:t>
            </a:fld>
            <a:endParaRPr lang="en-US"/>
          </a:p>
        </p:txBody>
      </p:sp>
      <p:sp>
        <p:nvSpPr>
          <p:cNvPr id="6" name="TextBox 5"/>
          <p:cNvSpPr txBox="1"/>
          <p:nvPr/>
        </p:nvSpPr>
        <p:spPr>
          <a:xfrm>
            <a:off x="1921944" y="1778062"/>
            <a:ext cx="8772940" cy="646331"/>
          </a:xfrm>
          <a:prstGeom prst="rect">
            <a:avLst/>
          </a:prstGeom>
          <a:noFill/>
        </p:spPr>
        <p:txBody>
          <a:bodyPr wrap="square" rtlCol="0">
            <a:spAutoFit/>
          </a:bodyPr>
          <a:lstStyle/>
          <a:p>
            <a:pPr marL="285750" indent="-285750">
              <a:buFont typeface="Wingdings" panose="05000000000000000000" pitchFamily="2" charset="2"/>
              <a:buChar char="v"/>
            </a:pPr>
            <a:endParaRPr lang="he-IL" dirty="0"/>
          </a:p>
          <a:p>
            <a:pPr marL="285750" indent="-285750">
              <a:buFont typeface="Wingdings" panose="05000000000000000000" pitchFamily="2" charset="2"/>
              <a:buChar char="v"/>
            </a:pPr>
            <a:endParaRPr lang="en-US" dirty="0"/>
          </a:p>
        </p:txBody>
      </p:sp>
      <p:graphicFrame>
        <p:nvGraphicFramePr>
          <p:cNvPr id="7" name="דיאגרמה 6"/>
          <p:cNvGraphicFramePr/>
          <p:nvPr>
            <p:extLst>
              <p:ext uri="{D42A27DB-BD31-4B8C-83A1-F6EECF244321}">
                <p14:modId xmlns:p14="http://schemas.microsoft.com/office/powerpoint/2010/main" val="810017652"/>
              </p:ext>
            </p:extLst>
          </p:nvPr>
        </p:nvGraphicFramePr>
        <p:xfrm>
          <a:off x="1332411" y="1359200"/>
          <a:ext cx="8887666" cy="5146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463713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8" y="-1"/>
            <a:ext cx="12191999" cy="6858001"/>
          </a:xfrm>
          <a:prstGeom prst="rect">
            <a:avLst/>
          </a:prstGeom>
        </p:spPr>
      </p:pic>
      <p:sp>
        <p:nvSpPr>
          <p:cNvPr id="2" name="כותרת 1"/>
          <p:cNvSpPr>
            <a:spLocks noGrp="1"/>
          </p:cNvSpPr>
          <p:nvPr>
            <p:ph type="ctrTitle"/>
          </p:nvPr>
        </p:nvSpPr>
        <p:spPr>
          <a:xfrm>
            <a:off x="1076077" y="643344"/>
            <a:ext cx="9144000" cy="2269436"/>
          </a:xfrm>
        </p:spPr>
        <p:txBody>
          <a:bodyPr>
            <a:noAutofit/>
          </a:bodyPr>
          <a:lstStyle/>
          <a:p>
            <a:pPr rtl="0"/>
            <a:r>
              <a:rPr lang="he-IL" sz="4800" b="1" dirty="0" smtClean="0">
                <a:latin typeface="Tahoma" panose="020B0604030504040204" pitchFamily="34" charset="0"/>
                <a:ea typeface="Tahoma" panose="020B0604030504040204" pitchFamily="34" charset="0"/>
                <a:cs typeface="Tahoma" panose="020B0604030504040204" pitchFamily="34" charset="0"/>
              </a:rPr>
              <a:t>לימוד החומר</a:t>
            </a:r>
            <a:r>
              <a:rPr lang="he-IL" sz="5400" dirty="0"/>
              <a:t/>
            </a:r>
            <a:br>
              <a:rPr lang="he-IL" sz="5400" dirty="0"/>
            </a:br>
            <a:r>
              <a:rPr lang="en-US" sz="5400" dirty="0"/>
              <a:t/>
            </a:r>
            <a:br>
              <a:rPr lang="en-US" sz="5400" dirty="0"/>
            </a:br>
            <a:r>
              <a:rPr lang="he-IL" sz="5400" dirty="0"/>
              <a:t> </a:t>
            </a:r>
            <a:endParaRPr lang="en-US" sz="5400" b="1" dirty="0"/>
          </a:p>
        </p:txBody>
      </p:sp>
      <p:sp>
        <p:nvSpPr>
          <p:cNvPr id="5" name="Slide Number Placeholder 4"/>
          <p:cNvSpPr>
            <a:spLocks noGrp="1"/>
          </p:cNvSpPr>
          <p:nvPr>
            <p:ph type="sldNum" sz="quarter" idx="12"/>
          </p:nvPr>
        </p:nvSpPr>
        <p:spPr>
          <a:xfrm>
            <a:off x="838200" y="6498850"/>
            <a:ext cx="2743200" cy="365125"/>
          </a:xfrm>
        </p:spPr>
        <p:txBody>
          <a:bodyPr/>
          <a:lstStyle/>
          <a:p>
            <a:fld id="{382C35A8-3FE9-412A-B547-1C4FE56DE7B6}" type="slidenum">
              <a:rPr lang="en-US" smtClean="0"/>
              <a:t>5</a:t>
            </a:fld>
            <a:endParaRPr lang="en-US"/>
          </a:p>
        </p:txBody>
      </p:sp>
      <p:sp>
        <p:nvSpPr>
          <p:cNvPr id="6" name="TextBox 5"/>
          <p:cNvSpPr txBox="1"/>
          <p:nvPr/>
        </p:nvSpPr>
        <p:spPr>
          <a:xfrm>
            <a:off x="1921944" y="1778062"/>
            <a:ext cx="8772940" cy="2215991"/>
          </a:xfrm>
          <a:prstGeom prst="rect">
            <a:avLst/>
          </a:prstGeom>
          <a:noFill/>
        </p:spPr>
        <p:txBody>
          <a:bodyPr wrap="square" rtlCol="0">
            <a:spAutoFit/>
          </a:bodyPr>
          <a:lstStyle/>
          <a:p>
            <a:pPr marL="719138" indent="-719138">
              <a:buFont typeface="Wingdings" panose="05000000000000000000" pitchFamily="2" charset="2"/>
              <a:buChar char="v"/>
            </a:pPr>
            <a:r>
              <a:rPr lang="he-IL" sz="2400" dirty="0">
                <a:latin typeface="Tahoma" panose="020B0604030504040204" pitchFamily="34" charset="0"/>
                <a:ea typeface="Tahoma" panose="020B0604030504040204" pitchFamily="34" charset="0"/>
                <a:cs typeface="Tahoma" panose="020B0604030504040204" pitchFamily="34" charset="0"/>
              </a:rPr>
              <a:t>הלמידה, ההכנה והכרת החומר הנלמד חייבת להיעשות בצורה מלאה, רצינית </a:t>
            </a:r>
            <a:r>
              <a:rPr lang="he-IL" sz="2400" dirty="0" smtClean="0">
                <a:latin typeface="Tahoma" panose="020B0604030504040204" pitchFamily="34" charset="0"/>
                <a:ea typeface="Tahoma" panose="020B0604030504040204" pitchFamily="34" charset="0"/>
                <a:cs typeface="Tahoma" panose="020B0604030504040204" pitchFamily="34" charset="0"/>
              </a:rPr>
              <a:t>ומעמיקה</a:t>
            </a:r>
            <a:r>
              <a:rPr lang="he-IL" sz="2400" dirty="0">
                <a:latin typeface="Tahoma" panose="020B0604030504040204" pitchFamily="34" charset="0"/>
                <a:ea typeface="Tahoma" panose="020B0604030504040204" pitchFamily="34" charset="0"/>
                <a:cs typeface="Tahoma" panose="020B0604030504040204" pitchFamily="34" charset="0"/>
              </a:rPr>
              <a:t>. </a:t>
            </a:r>
            <a:endParaRPr lang="he-IL" sz="2400" dirty="0" smtClean="0">
              <a:latin typeface="Tahoma" panose="020B0604030504040204" pitchFamily="34" charset="0"/>
              <a:ea typeface="Tahoma" panose="020B0604030504040204" pitchFamily="34" charset="0"/>
              <a:cs typeface="Tahoma" panose="020B0604030504040204" pitchFamily="34" charset="0"/>
            </a:endParaRPr>
          </a:p>
          <a:p>
            <a:pPr marL="719138" indent="-719138">
              <a:buFont typeface="Wingdings" panose="05000000000000000000" pitchFamily="2" charset="2"/>
              <a:buChar char="v"/>
            </a:pPr>
            <a:endParaRPr lang="he-IL" sz="2400" dirty="0" smtClean="0">
              <a:latin typeface="Tahoma" panose="020B0604030504040204" pitchFamily="34" charset="0"/>
              <a:ea typeface="Tahoma" panose="020B0604030504040204" pitchFamily="34" charset="0"/>
              <a:cs typeface="Tahoma" panose="020B0604030504040204" pitchFamily="34" charset="0"/>
            </a:endParaRPr>
          </a:p>
          <a:p>
            <a:pPr marL="719138" indent="-719138">
              <a:buFont typeface="Wingdings" panose="05000000000000000000" pitchFamily="2" charset="2"/>
              <a:buChar char="v"/>
            </a:pPr>
            <a:r>
              <a:rPr lang="he-IL" sz="2400" dirty="0" smtClean="0">
                <a:latin typeface="Tahoma" panose="020B0604030504040204" pitchFamily="34" charset="0"/>
                <a:ea typeface="Tahoma" panose="020B0604030504040204" pitchFamily="34" charset="0"/>
                <a:cs typeface="Tahoma" panose="020B0604030504040204" pitchFamily="34" charset="0"/>
              </a:rPr>
              <a:t>שינון אינו מספיק כי נדרשת בנוסף - הבנה </a:t>
            </a:r>
            <a:r>
              <a:rPr lang="he-IL" sz="2400" dirty="0">
                <a:latin typeface="Tahoma" panose="020B0604030504040204" pitchFamily="34" charset="0"/>
                <a:ea typeface="Tahoma" panose="020B0604030504040204" pitchFamily="34" charset="0"/>
                <a:cs typeface="Tahoma" panose="020B0604030504040204" pitchFamily="34" charset="0"/>
              </a:rPr>
              <a:t>ויכולת </a:t>
            </a:r>
            <a:r>
              <a:rPr lang="he-IL" sz="2400" dirty="0" smtClean="0">
                <a:latin typeface="Tahoma" panose="020B0604030504040204" pitchFamily="34" charset="0"/>
                <a:ea typeface="Tahoma" panose="020B0604030504040204" pitchFamily="34" charset="0"/>
                <a:cs typeface="Tahoma" panose="020B0604030504040204" pitchFamily="34" charset="0"/>
              </a:rPr>
              <a:t>יישום החומר בבעיות "חדשות".</a:t>
            </a:r>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44734691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8" y="-1"/>
            <a:ext cx="12191999" cy="6858001"/>
          </a:xfrm>
          <a:prstGeom prst="rect">
            <a:avLst/>
          </a:prstGeom>
        </p:spPr>
      </p:pic>
      <p:sp>
        <p:nvSpPr>
          <p:cNvPr id="2" name="כותרת 1"/>
          <p:cNvSpPr>
            <a:spLocks noGrp="1"/>
          </p:cNvSpPr>
          <p:nvPr>
            <p:ph type="ctrTitle"/>
          </p:nvPr>
        </p:nvSpPr>
        <p:spPr>
          <a:xfrm>
            <a:off x="1167517" y="783771"/>
            <a:ext cx="9144000" cy="1501991"/>
          </a:xfrm>
        </p:spPr>
        <p:txBody>
          <a:bodyPr>
            <a:noAutofit/>
          </a:bodyPr>
          <a:lstStyle/>
          <a:p>
            <a:pPr rtl="0"/>
            <a:r>
              <a:rPr lang="he-IL" sz="4800" b="1" dirty="0" smtClean="0">
                <a:latin typeface="Tahoma" panose="020B0604030504040204" pitchFamily="34" charset="0"/>
                <a:ea typeface="Tahoma" panose="020B0604030504040204" pitchFamily="34" charset="0"/>
                <a:cs typeface="Tahoma" panose="020B0604030504040204" pitchFamily="34" charset="0"/>
              </a:rPr>
              <a:t>כתב קריא</a:t>
            </a:r>
            <a:r>
              <a:rPr lang="en-US" sz="5400" dirty="0"/>
              <a:t/>
            </a:r>
            <a:br>
              <a:rPr lang="en-US" sz="5400" dirty="0"/>
            </a:br>
            <a:r>
              <a:rPr lang="he-IL" sz="5400" dirty="0"/>
              <a:t> </a:t>
            </a:r>
            <a:endParaRPr lang="en-US" sz="5400" b="1" dirty="0"/>
          </a:p>
        </p:txBody>
      </p:sp>
      <p:sp>
        <p:nvSpPr>
          <p:cNvPr id="5" name="Slide Number Placeholder 4"/>
          <p:cNvSpPr>
            <a:spLocks noGrp="1"/>
          </p:cNvSpPr>
          <p:nvPr>
            <p:ph type="sldNum" sz="quarter" idx="12"/>
          </p:nvPr>
        </p:nvSpPr>
        <p:spPr>
          <a:xfrm>
            <a:off x="838200" y="6498850"/>
            <a:ext cx="2743200" cy="365125"/>
          </a:xfrm>
        </p:spPr>
        <p:txBody>
          <a:bodyPr/>
          <a:lstStyle/>
          <a:p>
            <a:fld id="{382C35A8-3FE9-412A-B547-1C4FE56DE7B6}" type="slidenum">
              <a:rPr lang="en-US" smtClean="0"/>
              <a:t>6</a:t>
            </a:fld>
            <a:endParaRPr lang="en-US"/>
          </a:p>
        </p:txBody>
      </p:sp>
      <p:sp>
        <p:nvSpPr>
          <p:cNvPr id="6" name="TextBox 5"/>
          <p:cNvSpPr txBox="1"/>
          <p:nvPr/>
        </p:nvSpPr>
        <p:spPr>
          <a:xfrm>
            <a:off x="1921944" y="1778062"/>
            <a:ext cx="8772940" cy="646331"/>
          </a:xfrm>
          <a:prstGeom prst="rect">
            <a:avLst/>
          </a:prstGeom>
          <a:noFill/>
        </p:spPr>
        <p:txBody>
          <a:bodyPr wrap="square" rtlCol="0">
            <a:spAutoFit/>
          </a:bodyPr>
          <a:lstStyle/>
          <a:p>
            <a:pPr marL="285750" indent="-285750">
              <a:buFont typeface="Wingdings" panose="05000000000000000000" pitchFamily="2" charset="2"/>
              <a:buChar char="v"/>
            </a:pPr>
            <a:endParaRPr lang="he-IL" dirty="0"/>
          </a:p>
          <a:p>
            <a:pPr marL="285750" indent="-285750">
              <a:buFont typeface="Wingdings" panose="05000000000000000000" pitchFamily="2" charset="2"/>
              <a:buChar char="v"/>
            </a:pPr>
            <a:endParaRPr lang="en-US" dirty="0"/>
          </a:p>
        </p:txBody>
      </p:sp>
      <p:sp>
        <p:nvSpPr>
          <p:cNvPr id="8" name="TextBox 7"/>
          <p:cNvSpPr txBox="1"/>
          <p:nvPr/>
        </p:nvSpPr>
        <p:spPr>
          <a:xfrm>
            <a:off x="1921944" y="1778062"/>
            <a:ext cx="8772940" cy="2308324"/>
          </a:xfrm>
          <a:prstGeom prst="rect">
            <a:avLst/>
          </a:prstGeom>
          <a:noFill/>
        </p:spPr>
        <p:txBody>
          <a:bodyPr wrap="square" rtlCol="0">
            <a:spAutoFit/>
          </a:bodyPr>
          <a:lstStyle/>
          <a:p>
            <a:pPr marL="719138" indent="-719138">
              <a:buFont typeface="Wingdings" panose="05000000000000000000" pitchFamily="2" charset="2"/>
              <a:buChar char="v"/>
            </a:pPr>
            <a:r>
              <a:rPr lang="he-IL" sz="2400" dirty="0" smtClean="0">
                <a:latin typeface="Tahoma" panose="020B0604030504040204" pitchFamily="34" charset="0"/>
                <a:ea typeface="Tahoma" panose="020B0604030504040204" pitchFamily="34" charset="0"/>
                <a:cs typeface="Tahoma" panose="020B0604030504040204" pitchFamily="34" charset="0"/>
              </a:rPr>
              <a:t>כתיבת </a:t>
            </a:r>
            <a:r>
              <a:rPr lang="he-IL" sz="2400" dirty="0">
                <a:latin typeface="Tahoma" panose="020B0604030504040204" pitchFamily="34" charset="0"/>
                <a:ea typeface="Tahoma" panose="020B0604030504040204" pitchFamily="34" charset="0"/>
                <a:cs typeface="Tahoma" panose="020B0604030504040204" pitchFamily="34" charset="0"/>
              </a:rPr>
              <a:t>המבחן בצורה ברורה ומסודרת מסייעת בבדיקתו. מבחן </a:t>
            </a:r>
            <a:r>
              <a:rPr lang="he-IL" sz="2400" dirty="0" smtClean="0">
                <a:latin typeface="Tahoma" panose="020B0604030504040204" pitchFamily="34" charset="0"/>
                <a:ea typeface="Tahoma" panose="020B0604030504040204" pitchFamily="34" charset="0"/>
                <a:cs typeface="Tahoma" panose="020B0604030504040204" pitchFamily="34" charset="0"/>
              </a:rPr>
              <a:t>לא מובן </a:t>
            </a:r>
            <a:r>
              <a:rPr lang="he-IL" sz="2400" dirty="0">
                <a:latin typeface="Tahoma" panose="020B0604030504040204" pitchFamily="34" charset="0"/>
                <a:ea typeface="Tahoma" panose="020B0604030504040204" pitchFamily="34" charset="0"/>
                <a:cs typeface="Tahoma" panose="020B0604030504040204" pitchFamily="34" charset="0"/>
              </a:rPr>
              <a:t>או </a:t>
            </a:r>
            <a:r>
              <a:rPr lang="he-IL" sz="2400" dirty="0" smtClean="0">
                <a:latin typeface="Tahoma" panose="020B0604030504040204" pitchFamily="34" charset="0"/>
                <a:ea typeface="Tahoma" panose="020B0604030504040204" pitchFamily="34" charset="0"/>
                <a:cs typeface="Tahoma" panose="020B0604030504040204" pitchFamily="34" charset="0"/>
              </a:rPr>
              <a:t>לא קריא</a:t>
            </a:r>
            <a:r>
              <a:rPr lang="he-IL" sz="2400" dirty="0">
                <a:latin typeface="Tahoma" panose="020B0604030504040204" pitchFamily="34" charset="0"/>
                <a:ea typeface="Tahoma" panose="020B0604030504040204" pitchFamily="34" charset="0"/>
                <a:cs typeface="Tahoma" panose="020B0604030504040204" pitchFamily="34" charset="0"/>
              </a:rPr>
              <a:t>, לא יוכל לקבל את </a:t>
            </a:r>
            <a:r>
              <a:rPr lang="he-IL" sz="2400" dirty="0" smtClean="0">
                <a:latin typeface="Tahoma" panose="020B0604030504040204" pitchFamily="34" charset="0"/>
                <a:ea typeface="Tahoma" panose="020B0604030504040204" pitchFamily="34" charset="0"/>
                <a:cs typeface="Tahoma" panose="020B0604030504040204" pitchFamily="34" charset="0"/>
              </a:rPr>
              <a:t>מלוא הניקוד.</a:t>
            </a:r>
          </a:p>
          <a:p>
            <a:pPr marL="719138" indent="-719138">
              <a:buFont typeface="Wingdings" panose="05000000000000000000" pitchFamily="2" charset="2"/>
              <a:buChar char="v"/>
            </a:pPr>
            <a:endParaRPr lang="he-IL" sz="2400" dirty="0" smtClean="0">
              <a:latin typeface="Tahoma" panose="020B0604030504040204" pitchFamily="34" charset="0"/>
              <a:ea typeface="Tahoma" panose="020B0604030504040204" pitchFamily="34" charset="0"/>
              <a:cs typeface="Tahoma" panose="020B0604030504040204" pitchFamily="34" charset="0"/>
            </a:endParaRPr>
          </a:p>
          <a:p>
            <a:pPr marL="719138" indent="-719138">
              <a:buFont typeface="Wingdings" panose="05000000000000000000" pitchFamily="2" charset="2"/>
              <a:buChar char="v"/>
            </a:pPr>
            <a:r>
              <a:rPr lang="he-IL" sz="2400" dirty="0" smtClean="0">
                <a:latin typeface="Tahoma" panose="020B0604030504040204" pitchFamily="34" charset="0"/>
                <a:ea typeface="Tahoma" panose="020B0604030504040204" pitchFamily="34" charset="0"/>
                <a:cs typeface="Tahoma" panose="020B0604030504040204" pitchFamily="34" charset="0"/>
              </a:rPr>
              <a:t>מומלץ </a:t>
            </a:r>
            <a:r>
              <a:rPr lang="he-IL" sz="2400" dirty="0">
                <a:latin typeface="Tahoma" panose="020B0604030504040204" pitchFamily="34" charset="0"/>
                <a:ea typeface="Tahoma" panose="020B0604030504040204" pitchFamily="34" charset="0"/>
                <a:cs typeface="Tahoma" panose="020B0604030504040204" pitchFamily="34" charset="0"/>
              </a:rPr>
              <a:t>להשאיר רווח של שורה בין נקודה לנקודה ואפילו בין שורה לשורה .</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6487427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8" y="-1"/>
            <a:ext cx="12191999" cy="6858001"/>
          </a:xfrm>
          <a:prstGeom prst="rect">
            <a:avLst/>
          </a:prstGeom>
        </p:spPr>
      </p:pic>
      <p:sp>
        <p:nvSpPr>
          <p:cNvPr id="2" name="כותרת 1"/>
          <p:cNvSpPr>
            <a:spLocks noGrp="1"/>
          </p:cNvSpPr>
          <p:nvPr>
            <p:ph type="ctrTitle"/>
          </p:nvPr>
        </p:nvSpPr>
        <p:spPr>
          <a:xfrm>
            <a:off x="1076077" y="643344"/>
            <a:ext cx="9144000" cy="2269436"/>
          </a:xfrm>
        </p:spPr>
        <p:txBody>
          <a:bodyPr>
            <a:noAutofit/>
          </a:bodyPr>
          <a:lstStyle/>
          <a:p>
            <a:pPr rtl="0"/>
            <a:r>
              <a:rPr lang="he-IL" sz="4800" b="1" dirty="0" smtClean="0">
                <a:latin typeface="Tahoma" panose="020B0604030504040204" pitchFamily="34" charset="0"/>
                <a:ea typeface="Tahoma" panose="020B0604030504040204" pitchFamily="34" charset="0"/>
                <a:cs typeface="Tahoma" panose="020B0604030504040204" pitchFamily="34" charset="0"/>
              </a:rPr>
              <a:t>מבנה השאלה</a:t>
            </a:r>
            <a:r>
              <a:rPr lang="he-IL" sz="5400" dirty="0" smtClean="0"/>
              <a:t/>
            </a:r>
            <a:br>
              <a:rPr lang="he-IL" sz="5400" dirty="0" smtClean="0"/>
            </a:br>
            <a:r>
              <a:rPr lang="en-US" sz="5400" dirty="0"/>
              <a:t/>
            </a:r>
            <a:br>
              <a:rPr lang="en-US" sz="5400" dirty="0"/>
            </a:br>
            <a:r>
              <a:rPr lang="he-IL" sz="5400" dirty="0"/>
              <a:t> </a:t>
            </a:r>
            <a:endParaRPr lang="en-US" sz="5400" b="1" dirty="0"/>
          </a:p>
        </p:txBody>
      </p:sp>
      <p:sp>
        <p:nvSpPr>
          <p:cNvPr id="5" name="Slide Number Placeholder 4"/>
          <p:cNvSpPr>
            <a:spLocks noGrp="1"/>
          </p:cNvSpPr>
          <p:nvPr>
            <p:ph type="sldNum" sz="quarter" idx="12"/>
          </p:nvPr>
        </p:nvSpPr>
        <p:spPr>
          <a:xfrm>
            <a:off x="838200" y="6498850"/>
            <a:ext cx="2743200" cy="365125"/>
          </a:xfrm>
        </p:spPr>
        <p:txBody>
          <a:bodyPr/>
          <a:lstStyle/>
          <a:p>
            <a:fld id="{382C35A8-3FE9-412A-B547-1C4FE56DE7B6}" type="slidenum">
              <a:rPr lang="en-US" smtClean="0"/>
              <a:t>7</a:t>
            </a:fld>
            <a:endParaRPr lang="en-US"/>
          </a:p>
        </p:txBody>
      </p:sp>
      <p:sp>
        <p:nvSpPr>
          <p:cNvPr id="6" name="TextBox 5"/>
          <p:cNvSpPr txBox="1"/>
          <p:nvPr/>
        </p:nvSpPr>
        <p:spPr>
          <a:xfrm>
            <a:off x="1921944" y="1778062"/>
            <a:ext cx="8772940" cy="646331"/>
          </a:xfrm>
          <a:prstGeom prst="rect">
            <a:avLst/>
          </a:prstGeom>
          <a:noFill/>
        </p:spPr>
        <p:txBody>
          <a:bodyPr wrap="square" rtlCol="0">
            <a:spAutoFit/>
          </a:bodyPr>
          <a:lstStyle/>
          <a:p>
            <a:pPr marL="285750" indent="-285750">
              <a:buFont typeface="Wingdings" panose="05000000000000000000" pitchFamily="2" charset="2"/>
              <a:buChar char="v"/>
            </a:pPr>
            <a:endParaRPr lang="he-IL" dirty="0"/>
          </a:p>
          <a:p>
            <a:pPr marL="285750" indent="-285750">
              <a:buFont typeface="Wingdings" panose="05000000000000000000" pitchFamily="2" charset="2"/>
              <a:buChar char="v"/>
            </a:pPr>
            <a:endParaRPr lang="en-US" dirty="0"/>
          </a:p>
        </p:txBody>
      </p:sp>
      <p:sp>
        <p:nvSpPr>
          <p:cNvPr id="8" name="TextBox 7"/>
          <p:cNvSpPr txBox="1"/>
          <p:nvPr/>
        </p:nvSpPr>
        <p:spPr>
          <a:xfrm>
            <a:off x="1921944" y="1778062"/>
            <a:ext cx="8772940" cy="2677656"/>
          </a:xfrm>
          <a:prstGeom prst="rect">
            <a:avLst/>
          </a:prstGeom>
          <a:noFill/>
        </p:spPr>
        <p:txBody>
          <a:bodyPr wrap="square" rtlCol="0">
            <a:spAutoFit/>
          </a:bodyPr>
          <a:lstStyle/>
          <a:p>
            <a:r>
              <a:rPr lang="he-IL" sz="2400" dirty="0" smtClean="0">
                <a:latin typeface="Tahoma" panose="020B0604030504040204" pitchFamily="34" charset="0"/>
                <a:ea typeface="Tahoma" panose="020B0604030504040204" pitchFamily="34" charset="0"/>
                <a:cs typeface="Tahoma" panose="020B0604030504040204" pitchFamily="34" charset="0"/>
              </a:rPr>
              <a:t>לכל </a:t>
            </a:r>
            <a:r>
              <a:rPr lang="he-IL" sz="2400" dirty="0">
                <a:latin typeface="Tahoma" panose="020B0604030504040204" pitchFamily="34" charset="0"/>
                <a:ea typeface="Tahoma" panose="020B0604030504040204" pitchFamily="34" charset="0"/>
                <a:cs typeface="Tahoma" panose="020B0604030504040204" pitchFamily="34" charset="0"/>
              </a:rPr>
              <a:t>שאלה </a:t>
            </a:r>
            <a:r>
              <a:rPr lang="he-IL" sz="2400" dirty="0" smtClean="0">
                <a:latin typeface="Tahoma" panose="020B0604030504040204" pitchFamily="34" charset="0"/>
                <a:ea typeface="Tahoma" panose="020B0604030504040204" pitchFamily="34" charset="0"/>
                <a:cs typeface="Tahoma" panose="020B0604030504040204" pitchFamily="34" charset="0"/>
              </a:rPr>
              <a:t>ארבעה חלקים:</a:t>
            </a:r>
          </a:p>
          <a:p>
            <a:pPr marL="719138" indent="-719138">
              <a:buFont typeface="Wingdings" panose="05000000000000000000" pitchFamily="2" charset="2"/>
              <a:buChar char="v"/>
            </a:pPr>
            <a:r>
              <a:rPr lang="he-IL" sz="2400" dirty="0" smtClean="0">
                <a:latin typeface="Tahoma" panose="020B0604030504040204" pitchFamily="34" charset="0"/>
                <a:ea typeface="Tahoma" panose="020B0604030504040204" pitchFamily="34" charset="0"/>
                <a:cs typeface="Tahoma" panose="020B0604030504040204" pitchFamily="34" charset="0"/>
              </a:rPr>
              <a:t>הקדמה </a:t>
            </a:r>
            <a:r>
              <a:rPr lang="he-IL" sz="2400" dirty="0">
                <a:latin typeface="Tahoma" panose="020B0604030504040204" pitchFamily="34" charset="0"/>
                <a:ea typeface="Tahoma" panose="020B0604030504040204" pitchFamily="34" charset="0"/>
                <a:cs typeface="Tahoma" panose="020B0604030504040204" pitchFamily="34" charset="0"/>
              </a:rPr>
              <a:t>ותאור רקע </a:t>
            </a:r>
            <a:r>
              <a:rPr lang="he-IL" sz="2400" dirty="0" smtClean="0">
                <a:latin typeface="Tahoma" panose="020B0604030504040204" pitchFamily="34" charset="0"/>
                <a:ea typeface="Tahoma" panose="020B0604030504040204" pitchFamily="34" charset="0"/>
                <a:cs typeface="Tahoma" panose="020B0604030504040204" pitchFamily="34" charset="0"/>
              </a:rPr>
              <a:t>לשאלה.</a:t>
            </a:r>
          </a:p>
          <a:p>
            <a:pPr marL="719138" indent="-719138">
              <a:buFont typeface="Wingdings" panose="05000000000000000000" pitchFamily="2" charset="2"/>
              <a:buChar char="v"/>
            </a:pPr>
            <a:r>
              <a:rPr lang="he-IL" sz="2400" dirty="0" smtClean="0">
                <a:latin typeface="Tahoma" panose="020B0604030504040204" pitchFamily="34" charset="0"/>
                <a:ea typeface="Tahoma" panose="020B0604030504040204" pitchFamily="34" charset="0"/>
                <a:cs typeface="Tahoma" panose="020B0604030504040204" pitchFamily="34" charset="0"/>
              </a:rPr>
              <a:t>מילת ציווי/הוראה כגון - </a:t>
            </a:r>
            <a:r>
              <a:rPr lang="he-IL" sz="2400" dirty="0">
                <a:latin typeface="Tahoma" panose="020B0604030504040204" pitchFamily="34" charset="0"/>
                <a:ea typeface="Tahoma" panose="020B0604030504040204" pitchFamily="34" charset="0"/>
                <a:cs typeface="Tahoma" panose="020B0604030504040204" pitchFamily="34" charset="0"/>
              </a:rPr>
              <a:t>פרט או </a:t>
            </a:r>
            <a:r>
              <a:rPr lang="he-IL" sz="2400" dirty="0" smtClean="0">
                <a:latin typeface="Tahoma" panose="020B0604030504040204" pitchFamily="34" charset="0"/>
                <a:ea typeface="Tahoma" panose="020B0604030504040204" pitchFamily="34" charset="0"/>
                <a:cs typeface="Tahoma" panose="020B0604030504040204" pitchFamily="34" charset="0"/>
              </a:rPr>
              <a:t>הסבר.</a:t>
            </a:r>
          </a:p>
          <a:p>
            <a:pPr marL="719138" indent="-719138">
              <a:buFont typeface="Wingdings" panose="05000000000000000000" pitchFamily="2" charset="2"/>
              <a:buChar char="v"/>
            </a:pPr>
            <a:r>
              <a:rPr lang="he-IL" sz="2400" dirty="0" smtClean="0">
                <a:latin typeface="Tahoma" panose="020B0604030504040204" pitchFamily="34" charset="0"/>
                <a:ea typeface="Tahoma" panose="020B0604030504040204" pitchFamily="34" charset="0"/>
                <a:cs typeface="Tahoma" panose="020B0604030504040204" pitchFamily="34" charset="0"/>
              </a:rPr>
              <a:t>תיאור </a:t>
            </a:r>
            <a:r>
              <a:rPr lang="he-IL" sz="2400" dirty="0">
                <a:latin typeface="Tahoma" panose="020B0604030504040204" pitchFamily="34" charset="0"/>
                <a:ea typeface="Tahoma" panose="020B0604030504040204" pitchFamily="34" charset="0"/>
                <a:cs typeface="Tahoma" panose="020B0604030504040204" pitchFamily="34" charset="0"/>
              </a:rPr>
              <a:t>מה השאלה </a:t>
            </a:r>
            <a:r>
              <a:rPr lang="he-IL" sz="2400" dirty="0" smtClean="0">
                <a:latin typeface="Tahoma" panose="020B0604030504040204" pitchFamily="34" charset="0"/>
                <a:ea typeface="Tahoma" panose="020B0604030504040204" pitchFamily="34" charset="0"/>
                <a:cs typeface="Tahoma" panose="020B0604030504040204" pitchFamily="34" charset="0"/>
              </a:rPr>
              <a:t>דורשת.</a:t>
            </a:r>
          </a:p>
          <a:p>
            <a:pPr marL="719138" indent="-719138">
              <a:buFont typeface="Wingdings" panose="05000000000000000000" pitchFamily="2" charset="2"/>
              <a:buChar char="v"/>
            </a:pPr>
            <a:r>
              <a:rPr lang="he-IL" sz="2400" dirty="0" smtClean="0">
                <a:latin typeface="Tahoma" panose="020B0604030504040204" pitchFamily="34" charset="0"/>
                <a:ea typeface="Tahoma" panose="020B0604030504040204" pitchFamily="34" charset="0"/>
                <a:cs typeface="Tahoma" panose="020B0604030504040204" pitchFamily="34" charset="0"/>
              </a:rPr>
              <a:t>מספר </a:t>
            </a:r>
            <a:r>
              <a:rPr lang="he-IL" sz="2400" dirty="0">
                <a:latin typeface="Tahoma" panose="020B0604030504040204" pitchFamily="34" charset="0"/>
                <a:ea typeface="Tahoma" panose="020B0604030504040204" pitchFamily="34" charset="0"/>
                <a:cs typeface="Tahoma" panose="020B0604030504040204" pitchFamily="34" charset="0"/>
              </a:rPr>
              <a:t>הנקודות שהוקצו לשאלה . </a:t>
            </a:r>
            <a:endParaRPr lang="he-IL" sz="2400" dirty="0" smtClean="0">
              <a:latin typeface="Tahoma" panose="020B0604030504040204" pitchFamily="34" charset="0"/>
              <a:ea typeface="Tahoma" panose="020B0604030504040204" pitchFamily="34" charset="0"/>
              <a:cs typeface="Tahoma" panose="020B0604030504040204" pitchFamily="34" charset="0"/>
            </a:endParaRPr>
          </a:p>
          <a:p>
            <a:endParaRPr lang="he-IL" sz="2400" dirty="0" smtClean="0">
              <a:latin typeface="Tahoma" panose="020B0604030504040204" pitchFamily="34" charset="0"/>
              <a:ea typeface="Tahoma" panose="020B0604030504040204" pitchFamily="34" charset="0"/>
              <a:cs typeface="Tahoma" panose="020B0604030504040204" pitchFamily="34" charset="0"/>
            </a:endParaRPr>
          </a:p>
          <a:p>
            <a:r>
              <a:rPr lang="he-IL" sz="2400" dirty="0" smtClean="0">
                <a:latin typeface="Tahoma" panose="020B0604030504040204" pitchFamily="34" charset="0"/>
                <a:ea typeface="Tahoma" panose="020B0604030504040204" pitchFamily="34" charset="0"/>
                <a:cs typeface="Tahoma" panose="020B0604030504040204" pitchFamily="34" charset="0"/>
              </a:rPr>
              <a:t>כל </a:t>
            </a:r>
            <a:r>
              <a:rPr lang="he-IL" sz="2400" dirty="0">
                <a:latin typeface="Tahoma" panose="020B0604030504040204" pitchFamily="34" charset="0"/>
                <a:ea typeface="Tahoma" panose="020B0604030504040204" pitchFamily="34" charset="0"/>
                <a:cs typeface="Tahoma" panose="020B0604030504040204" pitchFamily="34" charset="0"/>
              </a:rPr>
              <a:t>ארבעת החלקים חשובים וזקוקים להתייחסות מצד הסטודנט </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1796043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8" y="-1"/>
            <a:ext cx="12191999" cy="6858001"/>
          </a:xfrm>
          <a:prstGeom prst="rect">
            <a:avLst/>
          </a:prstGeom>
        </p:spPr>
      </p:pic>
      <p:sp>
        <p:nvSpPr>
          <p:cNvPr id="2" name="כותרת 1"/>
          <p:cNvSpPr>
            <a:spLocks noGrp="1"/>
          </p:cNvSpPr>
          <p:nvPr>
            <p:ph type="ctrTitle"/>
          </p:nvPr>
        </p:nvSpPr>
        <p:spPr>
          <a:xfrm>
            <a:off x="1076077" y="643344"/>
            <a:ext cx="9144000" cy="2269436"/>
          </a:xfrm>
        </p:spPr>
        <p:txBody>
          <a:bodyPr>
            <a:noAutofit/>
          </a:bodyPr>
          <a:lstStyle/>
          <a:p>
            <a:pPr rtl="0"/>
            <a:r>
              <a:rPr lang="he-IL" sz="4800" b="1" dirty="0" smtClean="0">
                <a:latin typeface="Tahoma" panose="020B0604030504040204" pitchFamily="34" charset="0"/>
                <a:ea typeface="Tahoma" panose="020B0604030504040204" pitchFamily="34" charset="0"/>
                <a:cs typeface="Tahoma" panose="020B0604030504040204" pitchFamily="34" charset="0"/>
              </a:rPr>
              <a:t>התייחסות לחלק א'</a:t>
            </a:r>
            <a:r>
              <a:rPr lang="he-IL" sz="5400" dirty="0" smtClean="0"/>
              <a:t/>
            </a:r>
            <a:br>
              <a:rPr lang="he-IL" sz="5400" dirty="0" smtClean="0"/>
            </a:br>
            <a:r>
              <a:rPr lang="en-US" sz="5400" dirty="0"/>
              <a:t/>
            </a:r>
            <a:br>
              <a:rPr lang="en-US" sz="5400" dirty="0"/>
            </a:br>
            <a:r>
              <a:rPr lang="he-IL" sz="5400" dirty="0"/>
              <a:t> </a:t>
            </a:r>
            <a:endParaRPr lang="en-US" sz="5400" b="1" dirty="0"/>
          </a:p>
        </p:txBody>
      </p:sp>
      <p:sp>
        <p:nvSpPr>
          <p:cNvPr id="5" name="Slide Number Placeholder 4"/>
          <p:cNvSpPr>
            <a:spLocks noGrp="1"/>
          </p:cNvSpPr>
          <p:nvPr>
            <p:ph type="sldNum" sz="quarter" idx="12"/>
          </p:nvPr>
        </p:nvSpPr>
        <p:spPr>
          <a:xfrm>
            <a:off x="838200" y="6498850"/>
            <a:ext cx="2743200" cy="365125"/>
          </a:xfrm>
        </p:spPr>
        <p:txBody>
          <a:bodyPr/>
          <a:lstStyle/>
          <a:p>
            <a:fld id="{382C35A8-3FE9-412A-B547-1C4FE56DE7B6}" type="slidenum">
              <a:rPr lang="en-US" smtClean="0"/>
              <a:t>8</a:t>
            </a:fld>
            <a:endParaRPr lang="en-US"/>
          </a:p>
        </p:txBody>
      </p:sp>
      <p:sp>
        <p:nvSpPr>
          <p:cNvPr id="6" name="TextBox 5"/>
          <p:cNvSpPr txBox="1"/>
          <p:nvPr/>
        </p:nvSpPr>
        <p:spPr>
          <a:xfrm>
            <a:off x="1921944" y="1778062"/>
            <a:ext cx="8772940" cy="646331"/>
          </a:xfrm>
          <a:prstGeom prst="rect">
            <a:avLst/>
          </a:prstGeom>
          <a:noFill/>
        </p:spPr>
        <p:txBody>
          <a:bodyPr wrap="square" rtlCol="0">
            <a:spAutoFit/>
          </a:bodyPr>
          <a:lstStyle/>
          <a:p>
            <a:pPr marL="285750" indent="-285750">
              <a:buFont typeface="Wingdings" panose="05000000000000000000" pitchFamily="2" charset="2"/>
              <a:buChar char="v"/>
            </a:pPr>
            <a:endParaRPr lang="he-IL" dirty="0"/>
          </a:p>
          <a:p>
            <a:pPr marL="285750" indent="-285750">
              <a:buFont typeface="Wingdings" panose="05000000000000000000" pitchFamily="2" charset="2"/>
              <a:buChar char="v"/>
            </a:pPr>
            <a:endParaRPr lang="en-US" dirty="0"/>
          </a:p>
        </p:txBody>
      </p:sp>
      <p:sp>
        <p:nvSpPr>
          <p:cNvPr id="9" name="TextBox 8"/>
          <p:cNvSpPr txBox="1"/>
          <p:nvPr/>
        </p:nvSpPr>
        <p:spPr>
          <a:xfrm>
            <a:off x="1921944" y="1778062"/>
            <a:ext cx="8772940" cy="4431983"/>
          </a:xfrm>
          <a:prstGeom prst="rect">
            <a:avLst/>
          </a:prstGeom>
          <a:noFill/>
        </p:spPr>
        <p:txBody>
          <a:bodyPr wrap="square" rtlCol="0">
            <a:spAutoFit/>
          </a:bodyPr>
          <a:lstStyle/>
          <a:p>
            <a:pPr marL="719138" indent="-719138">
              <a:buFont typeface="Wingdings" panose="05000000000000000000" pitchFamily="2" charset="2"/>
              <a:buChar char="v"/>
            </a:pPr>
            <a:r>
              <a:rPr lang="he-IL" sz="2400" dirty="0" smtClean="0">
                <a:latin typeface="Tahoma" panose="020B0604030504040204" pitchFamily="34" charset="0"/>
                <a:ea typeface="Tahoma" panose="020B0604030504040204" pitchFamily="34" charset="0"/>
                <a:cs typeface="Tahoma" panose="020B0604030504040204" pitchFamily="34" charset="0"/>
              </a:rPr>
              <a:t>המידע </a:t>
            </a:r>
            <a:r>
              <a:rPr lang="he-IL" sz="2400" dirty="0">
                <a:latin typeface="Tahoma" panose="020B0604030504040204" pitchFamily="34" charset="0"/>
                <a:ea typeface="Tahoma" panose="020B0604030504040204" pitchFamily="34" charset="0"/>
                <a:cs typeface="Tahoma" panose="020B0604030504040204" pitchFamily="34" charset="0"/>
              </a:rPr>
              <a:t>שניתן בהקדמה לשאלה חשוב ביותר לצורך מתן תשובה עניינית ורלוונטית לשאלה</a:t>
            </a:r>
            <a:r>
              <a:rPr lang="he-IL" sz="2400" dirty="0" smtClean="0">
                <a:latin typeface="Tahoma" panose="020B0604030504040204" pitchFamily="34" charset="0"/>
                <a:ea typeface="Tahoma" panose="020B0604030504040204" pitchFamily="34" charset="0"/>
                <a:cs typeface="Tahoma" panose="020B0604030504040204" pitchFamily="34" charset="0"/>
              </a:rPr>
              <a:t>.</a:t>
            </a:r>
          </a:p>
          <a:p>
            <a:pPr marL="719138" indent="-719138">
              <a:buFont typeface="Wingdings" panose="05000000000000000000" pitchFamily="2" charset="2"/>
              <a:buChar char="v"/>
            </a:pPr>
            <a:r>
              <a:rPr lang="he-IL" sz="2400" dirty="0">
                <a:latin typeface="Tahoma" panose="020B0604030504040204" pitchFamily="34" charset="0"/>
                <a:ea typeface="Tahoma" panose="020B0604030504040204" pitchFamily="34" charset="0"/>
                <a:cs typeface="Tahoma" panose="020B0604030504040204" pitchFamily="34" charset="0"/>
              </a:rPr>
              <a:t>חשוב לראות את "התמונה הגדולה" - לברר ולציין את כל ההשפעות והנקודות הרלוונטיות.</a:t>
            </a:r>
          </a:p>
          <a:p>
            <a:pPr marL="719138" indent="-719138">
              <a:buFont typeface="Wingdings" panose="05000000000000000000" pitchFamily="2" charset="2"/>
              <a:buChar char="v"/>
            </a:pPr>
            <a:r>
              <a:rPr lang="he-IL" sz="2400" dirty="0" smtClean="0">
                <a:latin typeface="Tahoma" panose="020B0604030504040204" pitchFamily="34" charset="0"/>
                <a:ea typeface="Tahoma" panose="020B0604030504040204" pitchFamily="34" charset="0"/>
                <a:cs typeface="Tahoma" panose="020B0604030504040204" pitchFamily="34" charset="0"/>
              </a:rPr>
              <a:t>סטודנטים חלשים </a:t>
            </a:r>
            <a:r>
              <a:rPr lang="he-IL" sz="2400" dirty="0">
                <a:latin typeface="Tahoma" panose="020B0604030504040204" pitchFamily="34" charset="0"/>
                <a:ea typeface="Tahoma" panose="020B0604030504040204" pitchFamily="34" charset="0"/>
                <a:cs typeface="Tahoma" panose="020B0604030504040204" pitchFamily="34" charset="0"/>
              </a:rPr>
              <a:t>לא מתייחסים למידע שניתן בשאלה ועונים </a:t>
            </a:r>
            <a:r>
              <a:rPr lang="he-IL" sz="2400" dirty="0" smtClean="0">
                <a:latin typeface="Tahoma" panose="020B0604030504040204" pitchFamily="34" charset="0"/>
                <a:ea typeface="Tahoma" panose="020B0604030504040204" pitchFamily="34" charset="0"/>
                <a:cs typeface="Tahoma" panose="020B0604030504040204" pitchFamily="34" charset="0"/>
              </a:rPr>
              <a:t>באופן </a:t>
            </a:r>
            <a:r>
              <a:rPr lang="he-IL" sz="2400" dirty="0">
                <a:latin typeface="Tahoma" panose="020B0604030504040204" pitchFamily="34" charset="0"/>
                <a:ea typeface="Tahoma" panose="020B0604030504040204" pitchFamily="34" charset="0"/>
                <a:cs typeface="Tahoma" panose="020B0604030504040204" pitchFamily="34" charset="0"/>
              </a:rPr>
              <a:t>כללי מכל הידוע להם לגבי הנושא. </a:t>
            </a:r>
            <a:r>
              <a:rPr lang="he-IL" sz="2400" dirty="0" smtClean="0">
                <a:latin typeface="Tahoma" panose="020B0604030504040204" pitchFamily="34" charset="0"/>
                <a:ea typeface="Tahoma" panose="020B0604030504040204" pitchFamily="34" charset="0"/>
                <a:cs typeface="Tahoma" panose="020B0604030504040204" pitchFamily="34" charset="0"/>
              </a:rPr>
              <a:t>כך לא מקבלים נקודות על תשובתם ומבזבזים זמן יקר.</a:t>
            </a:r>
          </a:p>
          <a:p>
            <a:pPr marL="719138" indent="-719138">
              <a:buFont typeface="Wingdings" panose="05000000000000000000" pitchFamily="2" charset="2"/>
              <a:buChar char="v"/>
            </a:pPr>
            <a:r>
              <a:rPr lang="he-IL" sz="2400" dirty="0" smtClean="0">
                <a:latin typeface="Tahoma" panose="020B0604030504040204" pitchFamily="34" charset="0"/>
                <a:ea typeface="Tahoma" panose="020B0604030504040204" pitchFamily="34" charset="0"/>
                <a:cs typeface="Tahoma" panose="020B0604030504040204" pitchFamily="34" charset="0"/>
              </a:rPr>
              <a:t>מאידך</a:t>
            </a:r>
            <a:r>
              <a:rPr lang="he-IL" sz="2400" dirty="0">
                <a:latin typeface="Tahoma" panose="020B0604030504040204" pitchFamily="34" charset="0"/>
                <a:ea typeface="Tahoma" panose="020B0604030504040204" pitchFamily="34" charset="0"/>
                <a:cs typeface="Tahoma" panose="020B0604030504040204" pitchFamily="34" charset="0"/>
              </a:rPr>
              <a:t>, סטודנטים לעיתים טועים ומתייחסים רק לדבר </a:t>
            </a:r>
            <a:r>
              <a:rPr lang="he-IL" sz="2400" dirty="0" smtClean="0">
                <a:latin typeface="Tahoma" panose="020B0604030504040204" pitchFamily="34" charset="0"/>
                <a:ea typeface="Tahoma" panose="020B0604030504040204" pitchFamily="34" charset="0"/>
                <a:cs typeface="Tahoma" panose="020B0604030504040204" pitchFamily="34" charset="0"/>
              </a:rPr>
              <a:t>מיוחד </a:t>
            </a:r>
            <a:r>
              <a:rPr lang="he-IL" sz="2400" dirty="0">
                <a:latin typeface="Tahoma" panose="020B0604030504040204" pitchFamily="34" charset="0"/>
                <a:ea typeface="Tahoma" panose="020B0604030504040204" pitchFamily="34" charset="0"/>
                <a:cs typeface="Tahoma" panose="020B0604030504040204" pitchFamily="34" charset="0"/>
              </a:rPr>
              <a:t>שהוצג בשאלה </a:t>
            </a:r>
            <a:r>
              <a:rPr lang="he-IL" sz="2400" dirty="0" smtClean="0">
                <a:latin typeface="Tahoma" panose="020B0604030504040204" pitchFamily="34" charset="0"/>
                <a:ea typeface="Tahoma" panose="020B0604030504040204" pitchFamily="34" charset="0"/>
                <a:cs typeface="Tahoma" panose="020B0604030504040204" pitchFamily="34" charset="0"/>
              </a:rPr>
              <a:t>אך לא </a:t>
            </a:r>
            <a:r>
              <a:rPr lang="he-IL" sz="2400" dirty="0">
                <a:latin typeface="Tahoma" panose="020B0604030504040204" pitchFamily="34" charset="0"/>
                <a:ea typeface="Tahoma" panose="020B0604030504040204" pitchFamily="34" charset="0"/>
                <a:cs typeface="Tahoma" panose="020B0604030504040204" pitchFamily="34" charset="0"/>
              </a:rPr>
              <a:t>מתייחסים לדברים כלליים אחרים ששייכים ורלוונטיים לשאלה </a:t>
            </a:r>
            <a:r>
              <a:rPr lang="he-IL" sz="2400" dirty="0" smtClean="0">
                <a:latin typeface="Tahoma" panose="020B0604030504040204" pitchFamily="34" charset="0"/>
                <a:ea typeface="Tahoma" panose="020B0604030504040204" pitchFamily="34" charset="0"/>
                <a:cs typeface="Tahoma" panose="020B0604030504040204" pitchFamily="34" charset="0"/>
              </a:rPr>
              <a:t>. </a:t>
            </a:r>
            <a:r>
              <a:rPr lang="he-IL" sz="2400" dirty="0">
                <a:latin typeface="Tahoma" panose="020B0604030504040204" pitchFamily="34" charset="0"/>
                <a:ea typeface="Tahoma" panose="020B0604030504040204" pitchFamily="34" charset="0"/>
                <a:cs typeface="Tahoma" panose="020B0604030504040204" pitchFamily="34" charset="0"/>
              </a:rPr>
              <a:t>זה מתקשר לכתיבת "המובן </a:t>
            </a:r>
            <a:r>
              <a:rPr lang="he-IL" sz="2400" dirty="0" smtClean="0">
                <a:latin typeface="Tahoma" panose="020B0604030504040204" pitchFamily="34" charset="0"/>
                <a:ea typeface="Tahoma" panose="020B0604030504040204" pitchFamily="34" charset="0"/>
                <a:cs typeface="Tahoma" panose="020B0604030504040204" pitchFamily="34" charset="0"/>
              </a:rPr>
              <a:t>מאליו".</a:t>
            </a:r>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405116125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8" y="-1"/>
            <a:ext cx="12191999" cy="6858001"/>
          </a:xfrm>
          <a:prstGeom prst="rect">
            <a:avLst/>
          </a:prstGeom>
        </p:spPr>
      </p:pic>
      <p:sp>
        <p:nvSpPr>
          <p:cNvPr id="2" name="כותרת 1"/>
          <p:cNvSpPr>
            <a:spLocks noGrp="1"/>
          </p:cNvSpPr>
          <p:nvPr>
            <p:ph type="ctrTitle"/>
          </p:nvPr>
        </p:nvSpPr>
        <p:spPr>
          <a:xfrm>
            <a:off x="1076077" y="643344"/>
            <a:ext cx="9144000" cy="2269436"/>
          </a:xfrm>
        </p:spPr>
        <p:txBody>
          <a:bodyPr>
            <a:noAutofit/>
          </a:bodyPr>
          <a:lstStyle/>
          <a:p>
            <a:pPr rtl="0"/>
            <a:r>
              <a:rPr lang="he-IL" sz="4800" b="1" dirty="0" smtClean="0">
                <a:latin typeface="Tahoma" panose="020B0604030504040204" pitchFamily="34" charset="0"/>
                <a:ea typeface="Tahoma" panose="020B0604030504040204" pitchFamily="34" charset="0"/>
                <a:cs typeface="Tahoma" panose="020B0604030504040204" pitchFamily="34" charset="0"/>
              </a:rPr>
              <a:t>התייחסות לחלקים ב' ו-ג'</a:t>
            </a:r>
            <a:r>
              <a:rPr lang="he-IL" sz="5400" dirty="0" smtClean="0"/>
              <a:t/>
            </a:r>
            <a:br>
              <a:rPr lang="he-IL" sz="5400" dirty="0" smtClean="0"/>
            </a:br>
            <a:r>
              <a:rPr lang="en-US" sz="5400" dirty="0"/>
              <a:t/>
            </a:r>
            <a:br>
              <a:rPr lang="en-US" sz="5400" dirty="0"/>
            </a:br>
            <a:r>
              <a:rPr lang="he-IL" sz="5400" dirty="0"/>
              <a:t> </a:t>
            </a:r>
            <a:endParaRPr lang="en-US" sz="5400" b="1" dirty="0"/>
          </a:p>
        </p:txBody>
      </p:sp>
      <p:sp>
        <p:nvSpPr>
          <p:cNvPr id="5" name="Slide Number Placeholder 4"/>
          <p:cNvSpPr>
            <a:spLocks noGrp="1"/>
          </p:cNvSpPr>
          <p:nvPr>
            <p:ph type="sldNum" sz="quarter" idx="12"/>
          </p:nvPr>
        </p:nvSpPr>
        <p:spPr>
          <a:xfrm>
            <a:off x="838200" y="6498850"/>
            <a:ext cx="2743200" cy="365125"/>
          </a:xfrm>
        </p:spPr>
        <p:txBody>
          <a:bodyPr/>
          <a:lstStyle/>
          <a:p>
            <a:fld id="{382C35A8-3FE9-412A-B547-1C4FE56DE7B6}" type="slidenum">
              <a:rPr lang="en-US" smtClean="0"/>
              <a:t>9</a:t>
            </a:fld>
            <a:endParaRPr lang="en-US"/>
          </a:p>
        </p:txBody>
      </p:sp>
      <p:sp>
        <p:nvSpPr>
          <p:cNvPr id="6" name="TextBox 5"/>
          <p:cNvSpPr txBox="1"/>
          <p:nvPr/>
        </p:nvSpPr>
        <p:spPr>
          <a:xfrm>
            <a:off x="1921944" y="1778062"/>
            <a:ext cx="8772940" cy="646331"/>
          </a:xfrm>
          <a:prstGeom prst="rect">
            <a:avLst/>
          </a:prstGeom>
          <a:noFill/>
        </p:spPr>
        <p:txBody>
          <a:bodyPr wrap="square" rtlCol="0">
            <a:spAutoFit/>
          </a:bodyPr>
          <a:lstStyle/>
          <a:p>
            <a:pPr marL="285750" indent="-285750">
              <a:buFont typeface="Wingdings" panose="05000000000000000000" pitchFamily="2" charset="2"/>
              <a:buChar char="v"/>
            </a:pPr>
            <a:endParaRPr lang="he-IL" dirty="0"/>
          </a:p>
          <a:p>
            <a:pPr marL="285750" indent="-285750">
              <a:buFont typeface="Wingdings" panose="05000000000000000000" pitchFamily="2" charset="2"/>
              <a:buChar char="v"/>
            </a:pPr>
            <a:endParaRPr lang="en-US" dirty="0"/>
          </a:p>
        </p:txBody>
      </p:sp>
      <p:sp>
        <p:nvSpPr>
          <p:cNvPr id="3" name="מלבן 2"/>
          <p:cNvSpPr/>
          <p:nvPr/>
        </p:nvSpPr>
        <p:spPr>
          <a:xfrm>
            <a:off x="13668" y="474345"/>
            <a:ext cx="11052276" cy="5262979"/>
          </a:xfrm>
          <a:prstGeom prst="rect">
            <a:avLst/>
          </a:prstGeom>
        </p:spPr>
        <p:txBody>
          <a:bodyPr wrap="square">
            <a:spAutoFit/>
          </a:bodyPr>
          <a:lstStyle/>
          <a:p>
            <a:endParaRPr lang="he-IL" sz="2400" dirty="0" smtClean="0">
              <a:latin typeface="Tahoma" panose="020B0604030504040204" pitchFamily="34" charset="0"/>
              <a:ea typeface="Tahoma" panose="020B0604030504040204" pitchFamily="34" charset="0"/>
              <a:cs typeface="Tahoma" panose="020B0604030504040204" pitchFamily="34" charset="0"/>
            </a:endParaRPr>
          </a:p>
          <a:p>
            <a:endParaRPr lang="he-IL" sz="2400" dirty="0">
              <a:latin typeface="Tahoma" panose="020B0604030504040204" pitchFamily="34" charset="0"/>
              <a:ea typeface="Tahoma" panose="020B0604030504040204" pitchFamily="34" charset="0"/>
              <a:cs typeface="Tahoma" panose="020B0604030504040204" pitchFamily="34" charset="0"/>
            </a:endParaRPr>
          </a:p>
          <a:p>
            <a:r>
              <a:rPr lang="he-IL" sz="2400" dirty="0" smtClean="0">
                <a:latin typeface="Tahoma" panose="020B0604030504040204" pitchFamily="34" charset="0"/>
                <a:ea typeface="Tahoma" panose="020B0604030504040204" pitchFamily="34" charset="0"/>
                <a:cs typeface="Tahoma" panose="020B0604030504040204" pitchFamily="34" charset="0"/>
              </a:rPr>
              <a:t>מילת </a:t>
            </a:r>
            <a:r>
              <a:rPr lang="he-IL" sz="2400" dirty="0">
                <a:latin typeface="Tahoma" panose="020B0604030504040204" pitchFamily="34" charset="0"/>
                <a:ea typeface="Tahoma" panose="020B0604030504040204" pitchFamily="34" charset="0"/>
                <a:cs typeface="Tahoma" panose="020B0604030504040204" pitchFamily="34" charset="0"/>
              </a:rPr>
              <a:t>הציווי/ההוראה של השאלה היא חשובה וקריטית </a:t>
            </a:r>
            <a:r>
              <a:rPr lang="he-IL" sz="2400" dirty="0" smtClean="0">
                <a:latin typeface="Tahoma" panose="020B0604030504040204" pitchFamily="34" charset="0"/>
                <a:ea typeface="Tahoma" panose="020B0604030504040204" pitchFamily="34" charset="0"/>
                <a:cs typeface="Tahoma" panose="020B0604030504040204" pitchFamily="34" charset="0"/>
              </a:rPr>
              <a:t>ויש להתייחס אליה בכתיבת התשובה.</a:t>
            </a:r>
          </a:p>
          <a:p>
            <a:r>
              <a:rPr lang="he-IL" sz="2400" dirty="0" smtClean="0">
                <a:latin typeface="Tahoma" panose="020B0604030504040204" pitchFamily="34" charset="0"/>
                <a:ea typeface="Tahoma" panose="020B0604030504040204" pitchFamily="34" charset="0"/>
                <a:cs typeface="Tahoma" panose="020B0604030504040204" pitchFamily="34" charset="0"/>
              </a:rPr>
              <a:t>דוגמאות:</a:t>
            </a:r>
          </a:p>
          <a:p>
            <a:pPr marL="627063" indent="-627063">
              <a:buFont typeface="Wingdings" panose="05000000000000000000" pitchFamily="2" charset="2"/>
              <a:buChar char="v"/>
            </a:pPr>
            <a:r>
              <a:rPr lang="en-US" sz="2400" dirty="0" smtClean="0">
                <a:latin typeface="Tahoma" panose="020B0604030504040204" pitchFamily="34" charset="0"/>
                <a:ea typeface="Tahoma" panose="020B0604030504040204" pitchFamily="34" charset="0"/>
                <a:cs typeface="Tahoma" panose="020B0604030504040204" pitchFamily="34" charset="0"/>
              </a:rPr>
              <a:t>List</a:t>
            </a:r>
            <a:r>
              <a:rPr lang="he-IL" sz="2400" dirty="0" smtClean="0">
                <a:latin typeface="Tahoma" panose="020B0604030504040204" pitchFamily="34" charset="0"/>
                <a:ea typeface="Tahoma" panose="020B0604030504040204" pitchFamily="34" charset="0"/>
                <a:cs typeface="Tahoma" panose="020B0604030504040204" pitchFamily="34" charset="0"/>
              </a:rPr>
              <a:t> - יש לתת </a:t>
            </a:r>
            <a:r>
              <a:rPr lang="he-IL" sz="2400" dirty="0">
                <a:latin typeface="Tahoma" panose="020B0604030504040204" pitchFamily="34" charset="0"/>
                <a:ea typeface="Tahoma" panose="020B0604030504040204" pitchFamily="34" charset="0"/>
                <a:cs typeface="Tahoma" panose="020B0604030504040204" pitchFamily="34" charset="0"/>
              </a:rPr>
              <a:t>רשימה של הדברים ולא יותר </a:t>
            </a:r>
            <a:r>
              <a:rPr lang="he-IL" sz="2400" dirty="0" smtClean="0">
                <a:latin typeface="Tahoma" panose="020B0604030504040204" pitchFamily="34" charset="0"/>
                <a:ea typeface="Tahoma" panose="020B0604030504040204" pitchFamily="34" charset="0"/>
                <a:cs typeface="Tahoma" panose="020B0604030504040204" pitchFamily="34" charset="0"/>
              </a:rPr>
              <a:t>מכך. כל </a:t>
            </a:r>
            <a:r>
              <a:rPr lang="he-IL" sz="2400" dirty="0">
                <a:latin typeface="Tahoma" panose="020B0604030504040204" pitchFamily="34" charset="0"/>
                <a:ea typeface="Tahoma" panose="020B0604030504040204" pitchFamily="34" charset="0"/>
                <a:cs typeface="Tahoma" panose="020B0604030504040204" pitchFamily="34" charset="0"/>
              </a:rPr>
              <a:t>ניסיון להתחיל ולהסביר את הפריטים הינו בזבוז זמן מיותר שלא נותן זיכוי נוסף של </a:t>
            </a:r>
            <a:r>
              <a:rPr lang="he-IL" sz="2400" dirty="0" smtClean="0">
                <a:latin typeface="Tahoma" panose="020B0604030504040204" pitchFamily="34" charset="0"/>
                <a:ea typeface="Tahoma" panose="020B0604030504040204" pitchFamily="34" charset="0"/>
                <a:cs typeface="Tahoma" panose="020B0604030504040204" pitchFamily="34" charset="0"/>
              </a:rPr>
              <a:t>נקודות.</a:t>
            </a:r>
          </a:p>
          <a:p>
            <a:pPr marL="627063" indent="-627063">
              <a:buFont typeface="Wingdings" panose="05000000000000000000" pitchFamily="2" charset="2"/>
              <a:buChar char="v"/>
            </a:pPr>
            <a:r>
              <a:rPr lang="en-US" sz="2400" dirty="0" smtClean="0">
                <a:latin typeface="Tahoma" panose="020B0604030504040204" pitchFamily="34" charset="0"/>
                <a:ea typeface="Tahoma" panose="020B0604030504040204" pitchFamily="34" charset="0"/>
                <a:cs typeface="Tahoma" panose="020B0604030504040204" pitchFamily="34" charset="0"/>
              </a:rPr>
              <a:t>State</a:t>
            </a:r>
            <a:r>
              <a:rPr lang="he-IL" sz="2400" dirty="0" smtClean="0">
                <a:latin typeface="Tahoma" panose="020B0604030504040204" pitchFamily="34" charset="0"/>
                <a:ea typeface="Tahoma" panose="020B0604030504040204" pitchFamily="34" charset="0"/>
                <a:cs typeface="Tahoma" panose="020B0604030504040204" pitchFamily="34" charset="0"/>
              </a:rPr>
              <a:t> - יש </a:t>
            </a:r>
            <a:r>
              <a:rPr lang="he-IL" sz="2400" dirty="0">
                <a:latin typeface="Tahoma" panose="020B0604030504040204" pitchFamily="34" charset="0"/>
                <a:ea typeface="Tahoma" panose="020B0604030504040204" pitchFamily="34" charset="0"/>
                <a:cs typeface="Tahoma" panose="020B0604030504040204" pitchFamily="34" charset="0"/>
              </a:rPr>
              <a:t>לתת רשימה עם משפט אחד קצר של </a:t>
            </a:r>
            <a:r>
              <a:rPr lang="he-IL" sz="2400" dirty="0" smtClean="0">
                <a:latin typeface="Tahoma" panose="020B0604030504040204" pitchFamily="34" charset="0"/>
                <a:ea typeface="Tahoma" panose="020B0604030504040204" pitchFamily="34" charset="0"/>
                <a:cs typeface="Tahoma" panose="020B0604030504040204" pitchFamily="34" charset="0"/>
              </a:rPr>
              <a:t>הסבר. </a:t>
            </a:r>
          </a:p>
          <a:p>
            <a:pPr marL="627063" indent="-627063">
              <a:buFont typeface="Wingdings" panose="05000000000000000000" pitchFamily="2" charset="2"/>
              <a:buChar char="v"/>
            </a:pPr>
            <a:r>
              <a:rPr lang="en-US" sz="2400" dirty="0" smtClean="0">
                <a:latin typeface="Tahoma" panose="020B0604030504040204" pitchFamily="34" charset="0"/>
                <a:ea typeface="Tahoma" panose="020B0604030504040204" pitchFamily="34" charset="0"/>
                <a:cs typeface="Tahoma" panose="020B0604030504040204" pitchFamily="34" charset="0"/>
              </a:rPr>
              <a:t>Explain</a:t>
            </a:r>
            <a:r>
              <a:rPr lang="he-IL" sz="2400" dirty="0" smtClean="0">
                <a:latin typeface="Tahoma" panose="020B0604030504040204" pitchFamily="34" charset="0"/>
                <a:ea typeface="Tahoma" panose="020B0604030504040204" pitchFamily="34" charset="0"/>
                <a:cs typeface="Tahoma" panose="020B0604030504040204" pitchFamily="34" charset="0"/>
              </a:rPr>
              <a:t> - יש </a:t>
            </a:r>
            <a:r>
              <a:rPr lang="he-IL" sz="2400" dirty="0">
                <a:latin typeface="Tahoma" panose="020B0604030504040204" pitchFamily="34" charset="0"/>
                <a:ea typeface="Tahoma" panose="020B0604030504040204" pitchFamily="34" charset="0"/>
                <a:cs typeface="Tahoma" panose="020B0604030504040204" pitchFamily="34" charset="0"/>
              </a:rPr>
              <a:t>לתת הגדרה ולהסביר </a:t>
            </a:r>
            <a:r>
              <a:rPr lang="he-IL" sz="2400" dirty="0" smtClean="0">
                <a:latin typeface="Tahoma" panose="020B0604030504040204" pitchFamily="34" charset="0"/>
                <a:ea typeface="Tahoma" panose="020B0604030504040204" pitchFamily="34" charset="0"/>
                <a:cs typeface="Tahoma" panose="020B0604030504040204" pitchFamily="34" charset="0"/>
              </a:rPr>
              <a:t>אותה.</a:t>
            </a:r>
          </a:p>
          <a:p>
            <a:pPr marL="627063" indent="-627063">
              <a:buFont typeface="Wingdings" panose="05000000000000000000" pitchFamily="2" charset="2"/>
              <a:buChar char="v"/>
            </a:pPr>
            <a:r>
              <a:rPr lang="en-US" sz="2400" dirty="0" smtClean="0">
                <a:latin typeface="Tahoma" panose="020B0604030504040204" pitchFamily="34" charset="0"/>
                <a:ea typeface="Tahoma" panose="020B0604030504040204" pitchFamily="34" charset="0"/>
                <a:cs typeface="Tahoma" panose="020B0604030504040204" pitchFamily="34" charset="0"/>
              </a:rPr>
              <a:t>Outline</a:t>
            </a:r>
            <a:r>
              <a:rPr lang="he-IL" sz="2400" dirty="0" smtClean="0">
                <a:latin typeface="Tahoma" panose="020B0604030504040204" pitchFamily="34" charset="0"/>
                <a:ea typeface="Tahoma" panose="020B0604030504040204" pitchFamily="34" charset="0"/>
                <a:cs typeface="Tahoma" panose="020B0604030504040204" pitchFamily="34" charset="0"/>
              </a:rPr>
              <a:t> - יש </a:t>
            </a:r>
            <a:r>
              <a:rPr lang="he-IL" sz="2400" dirty="0">
                <a:latin typeface="Tahoma" panose="020B0604030504040204" pitchFamily="34" charset="0"/>
                <a:ea typeface="Tahoma" panose="020B0604030504040204" pitchFamily="34" charset="0"/>
                <a:cs typeface="Tahoma" panose="020B0604030504040204" pitchFamily="34" charset="0"/>
              </a:rPr>
              <a:t>לתת רשימה עם הסבר </a:t>
            </a:r>
            <a:r>
              <a:rPr lang="he-IL" sz="2400" dirty="0" smtClean="0">
                <a:latin typeface="Tahoma" panose="020B0604030504040204" pitchFamily="34" charset="0"/>
                <a:ea typeface="Tahoma" panose="020B0604030504040204" pitchFamily="34" charset="0"/>
                <a:cs typeface="Tahoma" panose="020B0604030504040204" pitchFamily="34" charset="0"/>
              </a:rPr>
              <a:t>קצר.</a:t>
            </a:r>
          </a:p>
          <a:p>
            <a:pPr marL="627063" indent="-627063">
              <a:buFont typeface="Wingdings" panose="05000000000000000000" pitchFamily="2" charset="2"/>
              <a:buChar char="v"/>
            </a:pPr>
            <a:r>
              <a:rPr lang="en-US" sz="2400" dirty="0" smtClean="0">
                <a:latin typeface="Tahoma" panose="020B0604030504040204" pitchFamily="34" charset="0"/>
                <a:ea typeface="Tahoma" panose="020B0604030504040204" pitchFamily="34" charset="0"/>
                <a:cs typeface="Tahoma" panose="020B0604030504040204" pitchFamily="34" charset="0"/>
              </a:rPr>
              <a:t>Discuss</a:t>
            </a:r>
            <a:r>
              <a:rPr lang="he-IL" sz="2400" dirty="0" smtClean="0">
                <a:latin typeface="Tahoma" panose="020B0604030504040204" pitchFamily="34" charset="0"/>
                <a:ea typeface="Tahoma" panose="020B0604030504040204" pitchFamily="34" charset="0"/>
                <a:cs typeface="Tahoma" panose="020B0604030504040204" pitchFamily="34" charset="0"/>
              </a:rPr>
              <a:t> - יש </a:t>
            </a:r>
            <a:r>
              <a:rPr lang="he-IL" sz="2400" dirty="0">
                <a:latin typeface="Tahoma" panose="020B0604030504040204" pitchFamily="34" charset="0"/>
                <a:ea typeface="Tahoma" panose="020B0604030504040204" pitchFamily="34" charset="0"/>
                <a:cs typeface="Tahoma" panose="020B0604030504040204" pitchFamily="34" charset="0"/>
              </a:rPr>
              <a:t>לתת תשובה מאוזנת של נקודות הבוחנות את שני </a:t>
            </a:r>
            <a:r>
              <a:rPr lang="he-IL" sz="2400" dirty="0" smtClean="0">
                <a:latin typeface="Tahoma" panose="020B0604030504040204" pitchFamily="34" charset="0"/>
                <a:ea typeface="Tahoma" panose="020B0604030504040204" pitchFamily="34" charset="0"/>
                <a:cs typeface="Tahoma" panose="020B0604030504040204" pitchFamily="34" charset="0"/>
              </a:rPr>
              <a:t>צדי </a:t>
            </a:r>
            <a:r>
              <a:rPr lang="he-IL" sz="2400" dirty="0">
                <a:latin typeface="Tahoma" panose="020B0604030504040204" pitchFamily="34" charset="0"/>
                <a:ea typeface="Tahoma" panose="020B0604030504040204" pitchFamily="34" charset="0"/>
                <a:cs typeface="Tahoma" panose="020B0604030504040204" pitchFamily="34" charset="0"/>
              </a:rPr>
              <a:t>המטבע, ולאחר מכן </a:t>
            </a:r>
            <a:r>
              <a:rPr lang="he-IL" sz="2400" dirty="0" smtClean="0">
                <a:latin typeface="Tahoma" panose="020B0604030504040204" pitchFamily="34" charset="0"/>
                <a:ea typeface="Tahoma" panose="020B0604030504040204" pitchFamily="34" charset="0"/>
                <a:cs typeface="Tahoma" panose="020B0604030504040204" pitchFamily="34" charset="0"/>
              </a:rPr>
              <a:t>לחוות דעה אישית.</a:t>
            </a:r>
          </a:p>
          <a:p>
            <a:pPr marL="627063" indent="-627063">
              <a:buFont typeface="Wingdings" panose="05000000000000000000" pitchFamily="2" charset="2"/>
              <a:buChar char="v"/>
            </a:pPr>
            <a:r>
              <a:rPr lang="en-US" sz="2400" dirty="0" smtClean="0">
                <a:latin typeface="Tahoma" panose="020B0604030504040204" pitchFamily="34" charset="0"/>
                <a:ea typeface="Tahoma" panose="020B0604030504040204" pitchFamily="34" charset="0"/>
                <a:cs typeface="Tahoma" panose="020B0604030504040204" pitchFamily="34" charset="0"/>
              </a:rPr>
              <a:t>Reasons </a:t>
            </a:r>
            <a:r>
              <a:rPr lang="en-US" sz="2400" dirty="0">
                <a:latin typeface="Tahoma" panose="020B0604030504040204" pitchFamily="34" charset="0"/>
                <a:ea typeface="Tahoma" panose="020B0604030504040204" pitchFamily="34" charset="0"/>
                <a:cs typeface="Tahoma" panose="020B0604030504040204" pitchFamily="34" charset="0"/>
              </a:rPr>
              <a:t>with </a:t>
            </a:r>
            <a:r>
              <a:rPr lang="en-US" sz="2400" dirty="0" smtClean="0">
                <a:latin typeface="Tahoma" panose="020B0604030504040204" pitchFamily="34" charset="0"/>
                <a:ea typeface="Tahoma" panose="020B0604030504040204" pitchFamily="34" charset="0"/>
                <a:cs typeface="Tahoma" panose="020B0604030504040204" pitchFamily="34" charset="0"/>
              </a:rPr>
              <a:t>State</a:t>
            </a:r>
            <a:r>
              <a:rPr lang="he-IL" sz="2400" dirty="0" smtClean="0">
                <a:latin typeface="Tahoma" panose="020B0604030504040204" pitchFamily="34" charset="0"/>
                <a:ea typeface="Tahoma" panose="020B0604030504040204" pitchFamily="34" charset="0"/>
                <a:cs typeface="Tahoma" panose="020B0604030504040204" pitchFamily="34" charset="0"/>
              </a:rPr>
              <a:t> - יש </a:t>
            </a:r>
            <a:r>
              <a:rPr lang="he-IL" sz="2400" dirty="0">
                <a:latin typeface="Tahoma" panose="020B0604030504040204" pitchFamily="34" charset="0"/>
                <a:ea typeface="Tahoma" panose="020B0604030504040204" pitchFamily="34" charset="0"/>
                <a:cs typeface="Tahoma" panose="020B0604030504040204" pitchFamily="34" charset="0"/>
              </a:rPr>
              <a:t>לענות על השאלה בשני חלקים כאשר לכל חלק </a:t>
            </a:r>
            <a:r>
              <a:rPr lang="he-IL" sz="2400" dirty="0" smtClean="0">
                <a:latin typeface="Tahoma" panose="020B0604030504040204" pitchFamily="34" charset="0"/>
                <a:ea typeface="Tahoma" panose="020B0604030504040204" pitchFamily="34" charset="0"/>
                <a:cs typeface="Tahoma" panose="020B0604030504040204" pitchFamily="34" charset="0"/>
              </a:rPr>
              <a:t>מוקצות נקודות: לענות </a:t>
            </a:r>
            <a:r>
              <a:rPr lang="he-IL" sz="2400" dirty="0">
                <a:latin typeface="Tahoma" panose="020B0604030504040204" pitchFamily="34" charset="0"/>
                <a:ea typeface="Tahoma" panose="020B0604030504040204" pitchFamily="34" charset="0"/>
                <a:cs typeface="Tahoma" panose="020B0604030504040204" pitchFamily="34" charset="0"/>
              </a:rPr>
              <a:t>על החלק </a:t>
            </a:r>
            <a:r>
              <a:rPr lang="he-IL"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State</a:t>
            </a:r>
            <a:r>
              <a:rPr lang="he-IL" sz="2400" dirty="0" smtClean="0">
                <a:latin typeface="Tahoma" panose="020B0604030504040204" pitchFamily="34" charset="0"/>
                <a:ea typeface="Tahoma" panose="020B0604030504040204" pitchFamily="34" charset="0"/>
                <a:cs typeface="Tahoma" panose="020B0604030504040204" pitchFamily="34" charset="0"/>
              </a:rPr>
              <a:t> + לתת </a:t>
            </a:r>
            <a:r>
              <a:rPr lang="he-IL" sz="2400" dirty="0">
                <a:latin typeface="Tahoma" panose="020B0604030504040204" pitchFamily="34" charset="0"/>
                <a:ea typeface="Tahoma" panose="020B0604030504040204" pitchFamily="34" charset="0"/>
                <a:cs typeface="Tahoma" panose="020B0604030504040204" pitchFamily="34" charset="0"/>
              </a:rPr>
              <a:t>סיבות מדוע </a:t>
            </a:r>
            <a:r>
              <a:rPr lang="en-US" sz="2400" dirty="0" smtClean="0">
                <a:latin typeface="Tahoma" panose="020B0604030504040204" pitchFamily="34" charset="0"/>
                <a:ea typeface="Tahoma" panose="020B0604030504040204" pitchFamily="34" charset="0"/>
                <a:cs typeface="Tahoma" panose="020B0604030504040204" pitchFamily="34" charset="0"/>
              </a:rPr>
              <a:t>.Reasons</a:t>
            </a:r>
            <a:endParaRPr lang="he-IL"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72659444"/>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34209"/>
  <p:tag name="AS_OS" val="Microsoft Windows NT 6.2.9200.0"/>
  <p:tag name="AS_RELEASE_DATE" val="2016.10.26"/>
  <p:tag name="AS_TITLE" val="Aspose.Slides for .NET 2.0"/>
  <p:tag name="AS_VERSION" val="16.10.0.0"/>
</p:tagLst>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1672</TotalTime>
  <Words>1402</Words>
  <Application>Microsoft Office PowerPoint</Application>
  <PresentationFormat>מסך רחב</PresentationFormat>
  <Paragraphs>131</Paragraphs>
  <Slides>17</Slides>
  <Notes>4</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17</vt:i4>
      </vt:variant>
    </vt:vector>
  </HeadingPairs>
  <TitlesOfParts>
    <vt:vector size="24" baseType="lpstr">
      <vt:lpstr>Arial</vt:lpstr>
      <vt:lpstr>Calibri</vt:lpstr>
      <vt:lpstr>Calibri Light</vt:lpstr>
      <vt:lpstr>Tahoma</vt:lpstr>
      <vt:lpstr>Times New Roman</vt:lpstr>
      <vt:lpstr>Wingdings</vt:lpstr>
      <vt:lpstr>ערכת נושא Office</vt:lpstr>
      <vt:lpstr>מצגת של PowerPoint</vt:lpstr>
      <vt:lpstr>על מה נדבר?   </vt:lpstr>
      <vt:lpstr>למה נכשלים?   </vt:lpstr>
      <vt:lpstr>למה נכשלים?   </vt:lpstr>
      <vt:lpstr>לימוד החומר   </vt:lpstr>
      <vt:lpstr>כתב קריא  </vt:lpstr>
      <vt:lpstr>מבנה השאלה   </vt:lpstr>
      <vt:lpstr>התייחסות לחלק א'   </vt:lpstr>
      <vt:lpstr>התייחסות לחלקים ב' ו-ג'   </vt:lpstr>
      <vt:lpstr>התייחסות לחלקים ב' ו-ג' - המשך   </vt:lpstr>
      <vt:lpstr>התייחסות לחלק ד'   </vt:lpstr>
      <vt:lpstr>הוראות כלליות בכתיבת הבחינה  </vt:lpstr>
      <vt:lpstr>הוראות כלליות בכתיבת הבחינה -המשך  </vt:lpstr>
      <vt:lpstr>הוראות כלליות בכתיבת הבחינה -המשך  </vt:lpstr>
      <vt:lpstr>טיפים כיצד ללמוד למבחן  </vt:lpstr>
      <vt:lpstr>טיפים כיצד ללמוד למבחן - המשך  </vt:lpstr>
      <vt:lpstr>מצגת של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עופר ברנדט</dc:creator>
  <cp:lastModifiedBy>Anat Elad</cp:lastModifiedBy>
  <cp:revision>160</cp:revision>
  <cp:lastPrinted>2017-01-15T07:52:00Z</cp:lastPrinted>
  <dcterms:created xsi:type="dcterms:W3CDTF">2016-12-19T07:46:00Z</dcterms:created>
  <dcterms:modified xsi:type="dcterms:W3CDTF">2017-04-14T17:36:01Z</dcterms:modified>
</cp:coreProperties>
</file>